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wdp" ContentType="image/vnd.ms-photo"/>
  <Default Extension="svg" ContentType="image/sv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12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78" r:id="rId1"/>
    <p:sldMasterId id="2147483690" r:id="rId2"/>
  </p:sldMasterIdLst>
  <p:notesMasterIdLst>
    <p:notesMasterId r:id="rId3"/>
  </p:notesMasterIdLst>
  <p:sldIdLst>
    <p:sldId id="300" r:id="rId4"/>
    <p:sldId id="256" r:id="rId5"/>
    <p:sldId id="257" r:id="rId6"/>
    <p:sldId id="298" r:id="rId7"/>
    <p:sldId id="271" r:id="rId8"/>
    <p:sldId id="262" r:id="rId9"/>
    <p:sldId id="285" r:id="rId10"/>
    <p:sldId id="286" r:id="rId11"/>
    <p:sldId id="287" r:id="rId12"/>
    <p:sldId id="296" r:id="rId13"/>
    <p:sldId id="282" r:id="rId14"/>
    <p:sldId id="297" r:id="rId15"/>
    <p:sldId id="288" r:id="rId16"/>
    <p:sldId id="280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65" r:id="rId25"/>
    <p:sldId id="263" r:id="rId26"/>
    <p:sldId id="309" r:id="rId27"/>
    <p:sldId id="306" r:id="rId28"/>
    <p:sldId id="264" r:id="rId29"/>
    <p:sldId id="266" r:id="rId30"/>
    <p:sldId id="267" r:id="rId31"/>
    <p:sldId id="272" r:id="rId32"/>
    <p:sldId id="273" r:id="rId33"/>
    <p:sldId id="274" r:id="rId34"/>
    <p:sldId id="275" r:id="rId35"/>
    <p:sldId id="307" r:id="rId36"/>
    <p:sldId id="268" r:id="rId37"/>
    <p:sldId id="269" r:id="rId38"/>
    <p:sldId id="270" r:id="rId39"/>
    <p:sldId id="276" r:id="rId40"/>
    <p:sldId id="277" r:id="rId41"/>
    <p:sldId id="278" r:id="rId42"/>
    <p:sldId id="279" r:id="rId43"/>
    <p:sldId id="303" r:id="rId44"/>
    <p:sldId id="302" r:id="rId45"/>
    <p:sldId id="304" r:id="rId46"/>
    <p:sldId id="283" r:id="rId47"/>
    <p:sldId id="308" r:id="rId48"/>
    <p:sldId id="305" r:id="rId49"/>
    <p:sldId id="261" r:id="rId50"/>
  </p:sldIdLst>
  <p:sldSz cx="12192000" cy="6858000"/>
  <p:notesSz cx="6858000" cy="9144000"/>
  <p:custDataLst>
    <p:tags r:id="rId5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E8F96A5-E641-4C64-8E56-3BA683B16CA0}">
          <p14:sldIdLst>
            <p14:sldId id="300"/>
            <p14:sldId id="256"/>
            <p14:sldId id="257"/>
            <p14:sldId id="298"/>
            <p14:sldId id="271"/>
            <p14:sldId id="262"/>
          </p14:sldIdLst>
        </p14:section>
        <p14:section name="Dataset Explain" id="{BF884DF9-50D4-46F5-AFAA-E98966952DAE}">
          <p14:sldIdLst>
            <p14:sldId id="285"/>
          </p14:sldIdLst>
        </p14:section>
        <p14:section name="GTSRB" id="{0726DB61-6573-41C0-9B24-3F13440A2583}">
          <p14:sldIdLst>
            <p14:sldId id="286"/>
            <p14:sldId id="287"/>
          </p14:sldIdLst>
        </p14:section>
        <p14:section name="Dashboard" id="{CD762196-E561-4C02-B8BC-31469B553A0F}">
          <p14:sldIdLst>
            <p14:sldId id="296"/>
            <p14:sldId id="282"/>
            <p14:sldId id="297"/>
          </p14:sldIdLst>
        </p14:section>
        <p14:section name="meta" id="{91469D45-3E66-4657-9B80-6E9C64C29A9D}">
          <p14:sldIdLst>
            <p14:sldId id="288"/>
            <p14:sldId id="280"/>
            <p14:sldId id="289"/>
          </p14:sldIdLst>
        </p14:section>
        <p14:section name="Tain" id="{481E0B7F-76D2-4191-BA2E-DDF65C0B293F}">
          <p14:sldIdLst>
            <p14:sldId id="290"/>
            <p14:sldId id="291"/>
            <p14:sldId id="292"/>
          </p14:sldIdLst>
        </p14:section>
        <p14:section name="Test" id="{7C11493D-A923-411F-A30E-736C0DC5F212}">
          <p14:sldIdLst>
            <p14:sldId id="293"/>
            <p14:sldId id="294"/>
            <p14:sldId id="295"/>
          </p14:sldIdLst>
        </p14:section>
        <p14:section name="Model" id="{E6D1B975-3865-42EB-8A9A-F0D4C9FDEF96}">
          <p14:sldIdLst>
            <p14:sldId id="265"/>
            <p14:sldId id="263"/>
            <p14:sldId id="309"/>
          </p14:sldIdLst>
        </p14:section>
        <p14:section name="Code Main" id="{0C5085E4-608D-4401-8383-A263242FB7D6}">
          <p14:sldIdLst>
            <p14:sldId id="306"/>
            <p14:sldId id="264"/>
            <p14:sldId id="266"/>
            <p14:sldId id="267"/>
            <p14:sldId id="272"/>
            <p14:sldId id="273"/>
            <p14:sldId id="274"/>
            <p14:sldId id="275"/>
          </p14:sldIdLst>
        </p14:section>
        <p14:section name="Code GUI" id="{8B9E7C14-35D8-4C2A-91A1-3046CC6FF0EA}">
          <p14:sldIdLst>
            <p14:sldId id="307"/>
            <p14:sldId id="268"/>
            <p14:sldId id="269"/>
            <p14:sldId id="270"/>
            <p14:sldId id="276"/>
            <p14:sldId id="277"/>
            <p14:sldId id="278"/>
          </p14:sldIdLst>
        </p14:section>
        <p14:section name="Testing" id="{57522F4A-B5BC-4A4C-B825-A683481684A5}">
          <p14:sldIdLst>
            <p14:sldId id="279"/>
            <p14:sldId id="303"/>
            <p14:sldId id="302"/>
            <p14:sldId id="304"/>
          </p14:sldIdLst>
        </p14:section>
        <p14:section name="Accuracy comparison" id="{8B7E724B-FC0B-479E-B814-06EE94577EC2}">
          <p14:sldIdLst>
            <p14:sldId id="283"/>
            <p14:sldId id="308"/>
          </p14:sldIdLst>
        </p14:section>
        <p14:section name="Improvements" id="{3BE37011-5DED-4D2B-A7E8-5C058BF32F14}">
          <p14:sldIdLst>
            <p14:sldId id="305"/>
          </p14:sldIdLst>
        </p14:section>
        <p14:section name="Thankyou" id="{1C18D5C4-927E-462A-A730-B3A99BC72110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ADC"/>
    <a:srgbClr val="FFB703"/>
    <a:srgbClr val="FB8500"/>
    <a:srgbClr val="E63946"/>
    <a:srgbClr val="F1FAEE"/>
    <a:srgbClr val="F8F3F2"/>
    <a:srgbClr val="E5E5E5"/>
    <a:srgbClr val="753726"/>
    <a:srgbClr val="5A98F4"/>
    <a:srgbClr val="F0E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</a:lastCol>
    <a:firstCol>
      <a:tcTxStyle b="on"/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7.xml" /><Relationship Id="rId11" Type="http://schemas.openxmlformats.org/officeDocument/2006/relationships/slide" Target="slides/slide8.xml" /><Relationship Id="rId12" Type="http://schemas.openxmlformats.org/officeDocument/2006/relationships/slide" Target="slides/slide9.xml" /><Relationship Id="rId13" Type="http://schemas.openxmlformats.org/officeDocument/2006/relationships/slide" Target="slides/slide10.xml" /><Relationship Id="rId14" Type="http://schemas.openxmlformats.org/officeDocument/2006/relationships/slide" Target="slides/slide11.xml" /><Relationship Id="rId15" Type="http://schemas.openxmlformats.org/officeDocument/2006/relationships/slide" Target="slides/slide12.xml" /><Relationship Id="rId16" Type="http://schemas.openxmlformats.org/officeDocument/2006/relationships/slide" Target="slides/slide13.xml" /><Relationship Id="rId17" Type="http://schemas.openxmlformats.org/officeDocument/2006/relationships/slide" Target="slides/slide14.xml" /><Relationship Id="rId18" Type="http://schemas.openxmlformats.org/officeDocument/2006/relationships/slide" Target="slides/slide15.xml" /><Relationship Id="rId19" Type="http://schemas.openxmlformats.org/officeDocument/2006/relationships/slide" Target="slides/slide16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17.xml" /><Relationship Id="rId21" Type="http://schemas.openxmlformats.org/officeDocument/2006/relationships/slide" Target="slides/slide18.xml" /><Relationship Id="rId22" Type="http://schemas.openxmlformats.org/officeDocument/2006/relationships/slide" Target="slides/slide19.xml" /><Relationship Id="rId23" Type="http://schemas.openxmlformats.org/officeDocument/2006/relationships/slide" Target="slides/slide20.xml" /><Relationship Id="rId24" Type="http://schemas.openxmlformats.org/officeDocument/2006/relationships/slide" Target="slides/slide21.xml" /><Relationship Id="rId25" Type="http://schemas.openxmlformats.org/officeDocument/2006/relationships/slide" Target="slides/slide22.xml" /><Relationship Id="rId26" Type="http://schemas.openxmlformats.org/officeDocument/2006/relationships/slide" Target="slides/slide23.xml" /><Relationship Id="rId27" Type="http://schemas.openxmlformats.org/officeDocument/2006/relationships/slide" Target="slides/slide24.xml" /><Relationship Id="rId28" Type="http://schemas.openxmlformats.org/officeDocument/2006/relationships/slide" Target="slides/slide25.xml" /><Relationship Id="rId29" Type="http://schemas.openxmlformats.org/officeDocument/2006/relationships/slide" Target="slides/slide26.xml" /><Relationship Id="rId3" Type="http://schemas.openxmlformats.org/officeDocument/2006/relationships/notesMaster" Target="notesMasters/notesMaster1.xml" /><Relationship Id="rId30" Type="http://schemas.openxmlformats.org/officeDocument/2006/relationships/slide" Target="slides/slide27.xml" /><Relationship Id="rId31" Type="http://schemas.openxmlformats.org/officeDocument/2006/relationships/slide" Target="slides/slide28.xml" /><Relationship Id="rId32" Type="http://schemas.openxmlformats.org/officeDocument/2006/relationships/slide" Target="slides/slide29.xml" /><Relationship Id="rId33" Type="http://schemas.openxmlformats.org/officeDocument/2006/relationships/slide" Target="slides/slide30.xml" /><Relationship Id="rId34" Type="http://schemas.openxmlformats.org/officeDocument/2006/relationships/slide" Target="slides/slide31.xml" /><Relationship Id="rId35" Type="http://schemas.openxmlformats.org/officeDocument/2006/relationships/slide" Target="slides/slide32.xml" /><Relationship Id="rId36" Type="http://schemas.openxmlformats.org/officeDocument/2006/relationships/slide" Target="slides/slide33.xml" /><Relationship Id="rId37" Type="http://schemas.openxmlformats.org/officeDocument/2006/relationships/slide" Target="slides/slide34.xml" /><Relationship Id="rId38" Type="http://schemas.openxmlformats.org/officeDocument/2006/relationships/slide" Target="slides/slide35.xml" /><Relationship Id="rId39" Type="http://schemas.openxmlformats.org/officeDocument/2006/relationships/slide" Target="slides/slide36.xml" /><Relationship Id="rId4" Type="http://schemas.openxmlformats.org/officeDocument/2006/relationships/slide" Target="slides/slide1.xml" /><Relationship Id="rId40" Type="http://schemas.openxmlformats.org/officeDocument/2006/relationships/slide" Target="slides/slide37.xml" /><Relationship Id="rId41" Type="http://schemas.openxmlformats.org/officeDocument/2006/relationships/slide" Target="slides/slide38.xml" /><Relationship Id="rId42" Type="http://schemas.openxmlformats.org/officeDocument/2006/relationships/slide" Target="slides/slide39.xml" /><Relationship Id="rId43" Type="http://schemas.openxmlformats.org/officeDocument/2006/relationships/slide" Target="slides/slide40.xml" /><Relationship Id="rId44" Type="http://schemas.openxmlformats.org/officeDocument/2006/relationships/slide" Target="slides/slide41.xml" /><Relationship Id="rId45" Type="http://schemas.openxmlformats.org/officeDocument/2006/relationships/slide" Target="slides/slide42.xml" /><Relationship Id="rId46" Type="http://schemas.openxmlformats.org/officeDocument/2006/relationships/slide" Target="slides/slide43.xml" /><Relationship Id="rId47" Type="http://schemas.openxmlformats.org/officeDocument/2006/relationships/slide" Target="slides/slide44.xml" /><Relationship Id="rId48" Type="http://schemas.openxmlformats.org/officeDocument/2006/relationships/slide" Target="slides/slide45.xml" /><Relationship Id="rId49" Type="http://schemas.openxmlformats.org/officeDocument/2006/relationships/slide" Target="slides/slide46.xml" /><Relationship Id="rId5" Type="http://schemas.openxmlformats.org/officeDocument/2006/relationships/slide" Target="slides/slide2.xml" /><Relationship Id="rId50" Type="http://schemas.openxmlformats.org/officeDocument/2006/relationships/slide" Target="slides/slide47.xml" /><Relationship Id="rId51" Type="http://schemas.openxmlformats.org/officeDocument/2006/relationships/tags" Target="tags/tag1.xml" /><Relationship Id="rId52" Type="http://schemas.openxmlformats.org/officeDocument/2006/relationships/presProps" Target="presProps.xml" /><Relationship Id="rId53" Type="http://schemas.openxmlformats.org/officeDocument/2006/relationships/viewProps" Target="viewProps.xml" /><Relationship Id="rId54" Type="http://schemas.openxmlformats.org/officeDocument/2006/relationships/theme" Target="theme/theme1.xml" /><Relationship Id="rId55" Type="http://schemas.openxmlformats.org/officeDocument/2006/relationships/tableStyles" Target="tableStyles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38AE7-7552-444C-B932-94680B89B2BA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4973C-3FEC-4291-BCA2-089187B7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52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https://unsplash.com/photos/AXu2aZ3YgP8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F9DA-2A28-406B-D418-52BE3553D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5B43C-321A-7E92-F5FC-B6A6BEECC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9D63E-39D4-8CF5-5BBD-3B38560E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A35B1-69A6-434D-B2DA-6FDC87F1D9F2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5E8E6-B2D4-3E0E-868C-3E5625FD1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0A6C5-A588-3DFC-7E8F-63D1730A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98921-CA52-4C12-8DAE-01C5FDC0D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43299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6625-7573-E110-F4A4-D1026BECD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6AC63-F425-0890-CFB0-425477E8F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3B517-563E-EACA-99CF-E2D048DA3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A35B1-69A6-434D-B2DA-6FDC87F1D9F2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81D2-2C4F-4A50-0A84-384EF7C02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2713C-123B-7CA1-DFA5-6B6621B34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98921-CA52-4C12-8DAE-01C5FDC0D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85283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A627FB-29A8-FFC7-D9CA-BDF27862D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A35B1-69A6-434D-B2DA-6FDC87F1D9F2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FBFC9F-F4D7-E0E0-7CAA-681911248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602F8-BEC5-1C22-C534-5A587C6A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98921-CA52-4C12-8DAE-01C5FDC0D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48014"/>
      </p:ext>
    </p:extLst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A35B1-69A6-434D-B2DA-6FDC87F1D9F2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98921-CA52-4C12-8DAE-01C5FDC0D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56322"/>
      </p:ext>
    </p:extLst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theme" Target="../theme/theme1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Relationship Id="rId3" Type="http://schemas.openxmlformats.org/officeDocument/2006/relationships/theme" Target="../theme/theme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52BBF6-532A-A638-D5D7-C17506753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71B09-3FE4-36BF-C8FC-28AA03977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5313A-55A6-D758-5AA2-12DB3F8E4C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A35B1-69A6-434D-B2DA-6FDC87F1D9F2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45F3E-85CC-B4B6-D28A-B9763FB54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4BD29-D967-3847-E88A-F3B1B84E1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98921-CA52-4C12-8DAE-01C5FDC0D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39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5" r:id="rId3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 flipH="1"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  <p:txBody>
              <a:bodyPr/>
              <a:lstStyle/>
              <a:p/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/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A35B1-69A6-434D-B2DA-6FDC87F1D9F2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98921-CA52-4C12-8DAE-01C5FDC0D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27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3.jpeg" /><Relationship Id="rId3" Type="http://schemas.openxmlformats.org/officeDocument/2006/relationships/image" Target="../media/image4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60.png" /><Relationship Id="rId3" Type="http://schemas.openxmlformats.org/officeDocument/2006/relationships/image" Target="../media/image61.sv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62.jpeg" /><Relationship Id="rId3" Type="http://schemas.microsoft.com/office/2007/relationships/hdphoto" Target="../media/image63.wdp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64.jpe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65.png" /><Relationship Id="rId3" Type="http://schemas.openxmlformats.org/officeDocument/2006/relationships/image" Target="../media/image66.svg" /><Relationship Id="rId4" Type="http://schemas.openxmlformats.org/officeDocument/2006/relationships/hyperlink" Target="https://friconix.com/icon/fi-xtluxl-folder-thin/" TargetMode="Externa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7.jpeg" /><Relationship Id="rId3" Type="http://schemas.microsoft.com/office/2007/relationships/hdphoto" Target="../media/image68.wdp" /><Relationship Id="rId4" Type="http://schemas.openxmlformats.org/officeDocument/2006/relationships/image" Target="../media/image65.png" /><Relationship Id="rId5" Type="http://schemas.openxmlformats.org/officeDocument/2006/relationships/image" Target="../media/image69.svg" /><Relationship Id="rId6" Type="http://schemas.openxmlformats.org/officeDocument/2006/relationships/hyperlink" Target="https://friconix.com/icon/fi-xtluxl-folder-thin/" TargetMode="External" /><Relationship Id="rId7" Type="http://schemas.openxmlformats.org/officeDocument/2006/relationships/image" Target="../media/image70.jpeg" /><Relationship Id="rId8" Type="http://schemas.openxmlformats.org/officeDocument/2006/relationships/image" Target="../media/image71.jpe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7.jpeg" /><Relationship Id="rId3" Type="http://schemas.microsoft.com/office/2007/relationships/hdphoto" Target="../media/image72.wdp" /><Relationship Id="rId4" Type="http://schemas.openxmlformats.org/officeDocument/2006/relationships/image" Target="../media/image73.jpeg" /><Relationship Id="rId5" Type="http://schemas.openxmlformats.org/officeDocument/2006/relationships/image" Target="../media/image65.png" /><Relationship Id="rId6" Type="http://schemas.openxmlformats.org/officeDocument/2006/relationships/image" Target="../media/image74.svg" /><Relationship Id="rId7" Type="http://schemas.openxmlformats.org/officeDocument/2006/relationships/hyperlink" Target="https://friconix.com/icon/fi-xtluxl-folder-thin/" TargetMode="External" /><Relationship Id="rId8" Type="http://schemas.openxmlformats.org/officeDocument/2006/relationships/image" Target="../media/image71.jpe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65.png" /><Relationship Id="rId3" Type="http://schemas.openxmlformats.org/officeDocument/2006/relationships/image" Target="../media/image75.svg" /><Relationship Id="rId4" Type="http://schemas.openxmlformats.org/officeDocument/2006/relationships/hyperlink" Target="https://friconix.com/icon/fi-xtluxl-folder-thin/" TargetMode="Externa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6.jpeg" /><Relationship Id="rId3" Type="http://schemas.microsoft.com/office/2007/relationships/hdphoto" Target="../media/image77.wdp" /><Relationship Id="rId4" Type="http://schemas.openxmlformats.org/officeDocument/2006/relationships/image" Target="../media/image65.png" /><Relationship Id="rId5" Type="http://schemas.openxmlformats.org/officeDocument/2006/relationships/image" Target="../media/image78.svg" /><Relationship Id="rId6" Type="http://schemas.openxmlformats.org/officeDocument/2006/relationships/hyperlink" Target="https://friconix.com/icon/fi-xtluxl-folder-thin/" TargetMode="External" /><Relationship Id="rId7" Type="http://schemas.openxmlformats.org/officeDocument/2006/relationships/image" Target="../media/image79.jpeg" /><Relationship Id="rId8" Type="http://schemas.openxmlformats.org/officeDocument/2006/relationships/image" Target="../media/image80.jpeg" /><Relationship Id="rId9" Type="http://schemas.openxmlformats.org/officeDocument/2006/relationships/image" Target="../media/image71.jpe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1.jpeg" /><Relationship Id="rId3" Type="http://schemas.microsoft.com/office/2007/relationships/hdphoto" Target="../media/image82.wdp" /><Relationship Id="rId4" Type="http://schemas.openxmlformats.org/officeDocument/2006/relationships/image" Target="../media/image65.png" /><Relationship Id="rId5" Type="http://schemas.openxmlformats.org/officeDocument/2006/relationships/image" Target="../media/image83.svg" /><Relationship Id="rId6" Type="http://schemas.openxmlformats.org/officeDocument/2006/relationships/hyperlink" Target="https://friconix.com/icon/fi-xtluxl-folder-thin/" TargetMode="External" /><Relationship Id="rId7" Type="http://schemas.openxmlformats.org/officeDocument/2006/relationships/image" Target="../media/image84.jpeg" /><Relationship Id="rId8" Type="http://schemas.openxmlformats.org/officeDocument/2006/relationships/image" Target="../media/image85.jpeg" /><Relationship Id="rId9" Type="http://schemas.microsoft.com/office/2007/relationships/hdphoto" Target="../media/image86.wdp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65.png" /><Relationship Id="rId3" Type="http://schemas.openxmlformats.org/officeDocument/2006/relationships/image" Target="../media/image87.svg" /><Relationship Id="rId4" Type="http://schemas.openxmlformats.org/officeDocument/2006/relationships/hyperlink" Target="https://friconix.com/icon/fi-xtluxl-folder-thin/" TargetMode="Externa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jpeg" /><Relationship Id="rId3" Type="http://schemas.openxmlformats.org/officeDocument/2006/relationships/image" Target="../media/image6.jpeg" /><Relationship Id="rId4" Type="http://schemas.openxmlformats.org/officeDocument/2006/relationships/image" Target="../media/image4.png" /><Relationship Id="rId5" Type="http://schemas.openxmlformats.org/officeDocument/2006/relationships/image" Target="../media/image7.jpeg" /><Relationship Id="rId6" Type="http://schemas.microsoft.com/office/2007/relationships/hdphoto" Target="../media/image8.wdp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8.jpeg" /><Relationship Id="rId3" Type="http://schemas.microsoft.com/office/2007/relationships/hdphoto" Target="../media/image89.wdp" /><Relationship Id="rId4" Type="http://schemas.openxmlformats.org/officeDocument/2006/relationships/image" Target="../media/image65.png" /><Relationship Id="rId5" Type="http://schemas.openxmlformats.org/officeDocument/2006/relationships/image" Target="../media/image90.svg" /><Relationship Id="rId6" Type="http://schemas.openxmlformats.org/officeDocument/2006/relationships/hyperlink" Target="https://friconix.com/icon/fi-xtluxl-folder-thin/" TargetMode="External" /><Relationship Id="rId7" Type="http://schemas.openxmlformats.org/officeDocument/2006/relationships/image" Target="../media/image91.jpeg" /><Relationship Id="rId8" Type="http://schemas.openxmlformats.org/officeDocument/2006/relationships/image" Target="../media/image92.jpeg" /><Relationship Id="rId9" Type="http://schemas.microsoft.com/office/2007/relationships/hdphoto" Target="../media/image93.wdp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4.jpeg" /><Relationship Id="rId3" Type="http://schemas.microsoft.com/office/2007/relationships/hdphoto" Target="../media/image95.wdp" /><Relationship Id="rId4" Type="http://schemas.openxmlformats.org/officeDocument/2006/relationships/image" Target="../media/image65.png" /><Relationship Id="rId5" Type="http://schemas.openxmlformats.org/officeDocument/2006/relationships/image" Target="../media/image96.svg" /><Relationship Id="rId6" Type="http://schemas.openxmlformats.org/officeDocument/2006/relationships/hyperlink" Target="https://friconix.com/icon/fi-xtluxl-folder-thin/" TargetMode="External" /><Relationship Id="rId7" Type="http://schemas.openxmlformats.org/officeDocument/2006/relationships/image" Target="../media/image97.jpeg" /><Relationship Id="rId8" Type="http://schemas.openxmlformats.org/officeDocument/2006/relationships/image" Target="../media/image98.jpeg" /><Relationship Id="rId9" Type="http://schemas.microsoft.com/office/2007/relationships/hdphoto" Target="../media/image99.wdp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0.jpeg" /><Relationship Id="rId3" Type="http://schemas.microsoft.com/office/2007/relationships/hdphoto" Target="../media/image101.wdp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2.jpeg" /><Relationship Id="rId3" Type="http://schemas.microsoft.com/office/2007/relationships/hdphoto" Target="../media/image103.wdp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4.jpeg" /><Relationship Id="rId3" Type="http://schemas.openxmlformats.org/officeDocument/2006/relationships/image" Target="../media/image105.jpeg" /><Relationship Id="rId4" Type="http://schemas.openxmlformats.org/officeDocument/2006/relationships/image" Target="../media/image102.jpeg" /><Relationship Id="rId5" Type="http://schemas.microsoft.com/office/2007/relationships/hdphoto" Target="../media/image106.wdp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07.jpeg" /><Relationship Id="rId3" Type="http://schemas.microsoft.com/office/2007/relationships/hdphoto" Target="../media/image108.wdp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2.jpeg" /><Relationship Id="rId3" Type="http://schemas.microsoft.com/office/2007/relationships/hdphoto" Target="../media/image109.wdp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2.jpeg" /><Relationship Id="rId3" Type="http://schemas.microsoft.com/office/2007/relationships/hdphoto" Target="../media/image110.wdp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2.jpeg" /><Relationship Id="rId3" Type="http://schemas.microsoft.com/office/2007/relationships/hdphoto" Target="../media/image111.wdp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2.jpeg" /><Relationship Id="rId3" Type="http://schemas.microsoft.com/office/2007/relationships/hdphoto" Target="../media/image112.wdp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image" Target="../media/image17.svg" /><Relationship Id="rId11" Type="http://schemas.openxmlformats.org/officeDocument/2006/relationships/image" Target="../media/image18.svg" /><Relationship Id="rId12" Type="http://schemas.openxmlformats.org/officeDocument/2006/relationships/image" Target="../media/image19.svg" /><Relationship Id="rId2" Type="http://schemas.openxmlformats.org/officeDocument/2006/relationships/image" Target="../media/image9.jpeg" /><Relationship Id="rId3" Type="http://schemas.microsoft.com/office/2007/relationships/hdphoto" Target="../media/image10.wdp" /><Relationship Id="rId4" Type="http://schemas.openxmlformats.org/officeDocument/2006/relationships/image" Target="../media/image11.png" /><Relationship Id="rId5" Type="http://schemas.openxmlformats.org/officeDocument/2006/relationships/image" Target="../media/image12.svg" /><Relationship Id="rId6" Type="http://schemas.openxmlformats.org/officeDocument/2006/relationships/image" Target="../media/image13.svg" /><Relationship Id="rId7" Type="http://schemas.openxmlformats.org/officeDocument/2006/relationships/image" Target="../media/image14.svg" /><Relationship Id="rId8" Type="http://schemas.openxmlformats.org/officeDocument/2006/relationships/image" Target="../media/image15.svg" /><Relationship Id="rId9" Type="http://schemas.openxmlformats.org/officeDocument/2006/relationships/image" Target="../media/image16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2.jpeg" /><Relationship Id="rId3" Type="http://schemas.microsoft.com/office/2007/relationships/hdphoto" Target="../media/image113.wdp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2.jpeg" /><Relationship Id="rId3" Type="http://schemas.microsoft.com/office/2007/relationships/hdphoto" Target="../media/image114.wdp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2.jpeg" /><Relationship Id="rId3" Type="http://schemas.microsoft.com/office/2007/relationships/hdphoto" Target="../media/image115.wdp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16.jpeg" /><Relationship Id="rId3" Type="http://schemas.microsoft.com/office/2007/relationships/hdphoto" Target="../media/image117.wdp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2.jpeg" /><Relationship Id="rId3" Type="http://schemas.microsoft.com/office/2007/relationships/hdphoto" Target="../media/image118.wdp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2.jpeg" /><Relationship Id="rId3" Type="http://schemas.microsoft.com/office/2007/relationships/hdphoto" Target="../media/image119.wdp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2.jpeg" /><Relationship Id="rId3" Type="http://schemas.microsoft.com/office/2007/relationships/hdphoto" Target="../media/image120.wdp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2.jpeg" /><Relationship Id="rId3" Type="http://schemas.microsoft.com/office/2007/relationships/hdphoto" Target="../media/image121.wdp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2.jpeg" /><Relationship Id="rId3" Type="http://schemas.microsoft.com/office/2007/relationships/hdphoto" Target="../media/image122.wdp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2.jpeg" /><Relationship Id="rId3" Type="http://schemas.microsoft.com/office/2007/relationships/hdphoto" Target="../media/image123.wdp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image" Target="../media/image16.png" /><Relationship Id="rId11" Type="http://schemas.openxmlformats.org/officeDocument/2006/relationships/image" Target="../media/image28.svg" /><Relationship Id="rId12" Type="http://schemas.openxmlformats.org/officeDocument/2006/relationships/image" Target="../media/image29.svg" /><Relationship Id="rId13" Type="http://schemas.openxmlformats.org/officeDocument/2006/relationships/image" Target="../media/image30.svg" /><Relationship Id="rId2" Type="http://schemas.openxmlformats.org/officeDocument/2006/relationships/image" Target="../media/image20.jpeg" /><Relationship Id="rId3" Type="http://schemas.microsoft.com/office/2007/relationships/hdphoto" Target="../media/image21.wdp" /><Relationship Id="rId4" Type="http://schemas.openxmlformats.org/officeDocument/2006/relationships/image" Target="../media/image22.png" /><Relationship Id="rId5" Type="http://schemas.openxmlformats.org/officeDocument/2006/relationships/image" Target="../media/image23.svg" /><Relationship Id="rId6" Type="http://schemas.openxmlformats.org/officeDocument/2006/relationships/image" Target="../media/image24.svg" /><Relationship Id="rId7" Type="http://schemas.openxmlformats.org/officeDocument/2006/relationships/image" Target="../media/image25.png" /><Relationship Id="rId8" Type="http://schemas.openxmlformats.org/officeDocument/2006/relationships/image" Target="../media/image26.svg" /><Relationship Id="rId9" Type="http://schemas.openxmlformats.org/officeDocument/2006/relationships/image" Target="../media/image27.sv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24.jpeg" /><Relationship Id="rId3" Type="http://schemas.openxmlformats.org/officeDocument/2006/relationships/image" Target="../media/image102.jpeg" /><Relationship Id="rId4" Type="http://schemas.microsoft.com/office/2007/relationships/hdphoto" Target="../media/image125.wdp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26.jpeg" /><Relationship Id="rId3" Type="http://schemas.openxmlformats.org/officeDocument/2006/relationships/image" Target="../media/image102.jpeg" /><Relationship Id="rId4" Type="http://schemas.microsoft.com/office/2007/relationships/hdphoto" Target="../media/image127.wdp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28.jpeg" /><Relationship Id="rId3" Type="http://schemas.openxmlformats.org/officeDocument/2006/relationships/image" Target="../media/image102.jpeg" /><Relationship Id="rId4" Type="http://schemas.microsoft.com/office/2007/relationships/hdphoto" Target="../media/image129.wdp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30.jpeg" /><Relationship Id="rId3" Type="http://schemas.openxmlformats.org/officeDocument/2006/relationships/image" Target="../media/image102.jpeg" /><Relationship Id="rId4" Type="http://schemas.microsoft.com/office/2007/relationships/hdphoto" Target="../media/image131.wdp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32.jpeg" /><Relationship Id="rId3" Type="http://schemas.openxmlformats.org/officeDocument/2006/relationships/image" Target="../media/image102.jpeg" /><Relationship Id="rId4" Type="http://schemas.microsoft.com/office/2007/relationships/hdphoto" Target="../media/image133.wdp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34.jpeg" /><Relationship Id="rId3" Type="http://schemas.openxmlformats.org/officeDocument/2006/relationships/image" Target="../media/image135.jpeg" /><Relationship Id="rId4" Type="http://schemas.openxmlformats.org/officeDocument/2006/relationships/image" Target="../media/image102.jpeg" /><Relationship Id="rId5" Type="http://schemas.microsoft.com/office/2007/relationships/hdphoto" Target="../media/image136.wdp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2.jpeg" /><Relationship Id="rId3" Type="http://schemas.microsoft.com/office/2007/relationships/hdphoto" Target="../media/image137.wdp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8.jpeg" /><Relationship Id="rId3" Type="http://schemas.microsoft.com/office/2007/relationships/hdphoto" Target="../media/image139.wdp" /><Relationship Id="rId4" Type="http://schemas.openxmlformats.org/officeDocument/2006/relationships/image" Target="../media/image140.jpe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image" Target="../media/image38.svg" /><Relationship Id="rId11" Type="http://schemas.openxmlformats.org/officeDocument/2006/relationships/image" Target="../media/image39.svg" /><Relationship Id="rId12" Type="http://schemas.openxmlformats.org/officeDocument/2006/relationships/image" Target="../media/image40.svg" /><Relationship Id="rId2" Type="http://schemas.openxmlformats.org/officeDocument/2006/relationships/image" Target="../media/image31.jpeg" /><Relationship Id="rId3" Type="http://schemas.microsoft.com/office/2007/relationships/hdphoto" Target="../media/image32.wdp" /><Relationship Id="rId4" Type="http://schemas.openxmlformats.org/officeDocument/2006/relationships/image" Target="../media/image22.png" /><Relationship Id="rId5" Type="http://schemas.openxmlformats.org/officeDocument/2006/relationships/image" Target="../media/image33.svg" /><Relationship Id="rId6" Type="http://schemas.openxmlformats.org/officeDocument/2006/relationships/image" Target="../media/image34.svg" /><Relationship Id="rId7" Type="http://schemas.openxmlformats.org/officeDocument/2006/relationships/image" Target="../media/image35.svg" /><Relationship Id="rId8" Type="http://schemas.openxmlformats.org/officeDocument/2006/relationships/image" Target="../media/image36.svg" /><Relationship Id="rId9" Type="http://schemas.openxmlformats.org/officeDocument/2006/relationships/image" Target="../media/image37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jpeg" /><Relationship Id="rId3" Type="http://schemas.microsoft.com/office/2007/relationships/hdphoto" Target="../media/image42.wdp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10" Type="http://schemas.openxmlformats.org/officeDocument/2006/relationships/slide" Target="slide19.xml" TargetMode="Internal" /><Relationship Id="rId11" Type="http://schemas.openxmlformats.org/officeDocument/2006/relationships/image" Target="../media/image47.png" /><Relationship Id="rId12" Type="http://schemas.openxmlformats.org/officeDocument/2006/relationships/slide" Target="slide10.xml" TargetMode="Internal" /><Relationship Id="rId13" Type="http://schemas.openxmlformats.org/officeDocument/2006/relationships/image" Target="../media/image48.jpeg" /><Relationship Id="rId14" Type="http://schemas.microsoft.com/office/2007/relationships/hdphoto" Target="../media/image49.wdp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43.jpeg" /><Relationship Id="rId4" Type="http://schemas.openxmlformats.org/officeDocument/2006/relationships/slide" Target="slide8.xml" TargetMode="Internal" /><Relationship Id="rId5" Type="http://schemas.openxmlformats.org/officeDocument/2006/relationships/image" Target="../media/image44.png" /><Relationship Id="rId6" Type="http://schemas.openxmlformats.org/officeDocument/2006/relationships/slide" Target="slide13.xml" TargetMode="Internal" /><Relationship Id="rId7" Type="http://schemas.openxmlformats.org/officeDocument/2006/relationships/image" Target="../media/image45.png" /><Relationship Id="rId8" Type="http://schemas.openxmlformats.org/officeDocument/2006/relationships/slide" Target="slide16.xml" TargetMode="Internal" /><Relationship Id="rId9" Type="http://schemas.openxmlformats.org/officeDocument/2006/relationships/image" Target="../media/image46.jpe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50.jpeg" /><Relationship Id="rId3" Type="http://schemas.openxmlformats.org/officeDocument/2006/relationships/image" Target="../media/image51.sv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10" Type="http://schemas.microsoft.com/office/2007/relationships/hdphoto" Target="../media/image59.wdp" /><Relationship Id="rId2" Type="http://schemas.openxmlformats.org/officeDocument/2006/relationships/image" Target="../media/image52.png" /><Relationship Id="rId3" Type="http://schemas.microsoft.com/office/2007/relationships/hdphoto" Target="../media/image53.wdp" /><Relationship Id="rId4" Type="http://schemas.openxmlformats.org/officeDocument/2006/relationships/image" Target="../media/image50.jpeg" /><Relationship Id="rId5" Type="http://schemas.openxmlformats.org/officeDocument/2006/relationships/image" Target="../media/image54.svg" /><Relationship Id="rId6" Type="http://schemas.openxmlformats.org/officeDocument/2006/relationships/image" Target="../media/image55.png" /><Relationship Id="rId7" Type="http://schemas.openxmlformats.org/officeDocument/2006/relationships/image" Target="../media/image56.png" /><Relationship Id="rId8" Type="http://schemas.openxmlformats.org/officeDocument/2006/relationships/image" Target="../media/image57.svg" /><Relationship Id="rId9" Type="http://schemas.openxmlformats.org/officeDocument/2006/relationships/image" Target="../media/image58.png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A75273-1123-B552-48B9-FC898E9AC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"/>
            <a:ext cx="12192000" cy="6855322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BD39422-9332-5A59-67A7-FA1B537F6B52}"/>
              </a:ext>
            </a:extLst>
          </p:cNvPr>
          <p:cNvSpPr/>
          <p:nvPr/>
        </p:nvSpPr>
        <p:spPr>
          <a:xfrm>
            <a:off x="0" y="1339"/>
            <a:ext cx="12192000" cy="6855322"/>
          </a:xfrm>
          <a:custGeom>
            <a:rect l="l" t="t" r="r" b="b"/>
            <a:pathLst>
              <a:path w="12192000" h="6855322">
                <a:moveTo>
                  <a:pt x="3521131" y="4887781"/>
                </a:moveTo>
                <a:cubicBezTo>
                  <a:pt x="3530846" y="4887781"/>
                  <a:pt x="3538619" y="4892153"/>
                  <a:pt x="3544448" y="4900897"/>
                </a:cubicBezTo>
                <a:cubicBezTo>
                  <a:pt x="3550277" y="4909641"/>
                  <a:pt x="3553192" y="4920814"/>
                  <a:pt x="3553192" y="4934416"/>
                </a:cubicBezTo>
                <a:lnTo>
                  <a:pt x="3553192" y="4969391"/>
                </a:lnTo>
                <a:cubicBezTo>
                  <a:pt x="3553192" y="4975221"/>
                  <a:pt x="3550277" y="4978135"/>
                  <a:pt x="3544448" y="4978135"/>
                </a:cubicBezTo>
                <a:lnTo>
                  <a:pt x="3496356" y="4978135"/>
                </a:lnTo>
                <a:cubicBezTo>
                  <a:pt x="3490527" y="4978135"/>
                  <a:pt x="3487613" y="4975221"/>
                  <a:pt x="3487613" y="4969391"/>
                </a:cubicBezTo>
                <a:lnTo>
                  <a:pt x="3487613" y="4934416"/>
                </a:lnTo>
                <a:cubicBezTo>
                  <a:pt x="3487613" y="4920814"/>
                  <a:pt x="3490770" y="4909641"/>
                  <a:pt x="3497085" y="4900897"/>
                </a:cubicBezTo>
                <a:cubicBezTo>
                  <a:pt x="3503400" y="4892153"/>
                  <a:pt x="3511415" y="4887781"/>
                  <a:pt x="3521131" y="4887781"/>
                </a:cubicBezTo>
                <a:close/>
                <a:moveTo>
                  <a:pt x="1468322" y="4664810"/>
                </a:moveTo>
                <a:cubicBezTo>
                  <a:pt x="1455692" y="4664810"/>
                  <a:pt x="1449377" y="4671125"/>
                  <a:pt x="1449377" y="4683756"/>
                </a:cubicBezTo>
                <a:lnTo>
                  <a:pt x="1449377" y="4689585"/>
                </a:lnTo>
                <a:lnTo>
                  <a:pt x="1631542" y="5422619"/>
                </a:lnTo>
                <a:cubicBezTo>
                  <a:pt x="1632514" y="5426506"/>
                  <a:pt x="1633000" y="5431363"/>
                  <a:pt x="1633000" y="5437193"/>
                </a:cubicBezTo>
                <a:cubicBezTo>
                  <a:pt x="1633000" y="5458566"/>
                  <a:pt x="1621584" y="5472411"/>
                  <a:pt x="1598752" y="5478726"/>
                </a:cubicBezTo>
                <a:cubicBezTo>
                  <a:pt x="1575921" y="5485041"/>
                  <a:pt x="1539245" y="5488199"/>
                  <a:pt x="1488724" y="5488199"/>
                </a:cubicBezTo>
                <a:cubicBezTo>
                  <a:pt x="1479981" y="5488199"/>
                  <a:pt x="1475608" y="5495486"/>
                  <a:pt x="1475608" y="5510059"/>
                </a:cubicBezTo>
                <a:lnTo>
                  <a:pt x="1475608" y="5690767"/>
                </a:lnTo>
                <a:cubicBezTo>
                  <a:pt x="1475608" y="5705340"/>
                  <a:pt x="1478523" y="5712627"/>
                  <a:pt x="1484352" y="5712627"/>
                </a:cubicBezTo>
                <a:lnTo>
                  <a:pt x="1493096" y="5712627"/>
                </a:lnTo>
                <a:cubicBezTo>
                  <a:pt x="1591223" y="5712627"/>
                  <a:pt x="1666518" y="5702911"/>
                  <a:pt x="1718982" y="5683481"/>
                </a:cubicBezTo>
                <a:cubicBezTo>
                  <a:pt x="1771446" y="5664049"/>
                  <a:pt x="1810307" y="5634903"/>
                  <a:pt x="1835568" y="5596041"/>
                </a:cubicBezTo>
                <a:cubicBezTo>
                  <a:pt x="1860828" y="5557179"/>
                  <a:pt x="1884145" y="5500343"/>
                  <a:pt x="1905519" y="5425534"/>
                </a:cubicBezTo>
                <a:lnTo>
                  <a:pt x="2089143" y="4692499"/>
                </a:lnTo>
                <a:cubicBezTo>
                  <a:pt x="2091086" y="4684727"/>
                  <a:pt x="2090114" y="4678655"/>
                  <a:pt x="2086228" y="4674283"/>
                </a:cubicBezTo>
                <a:cubicBezTo>
                  <a:pt x="2082342" y="4669911"/>
                  <a:pt x="2076998" y="4667725"/>
                  <a:pt x="2070197" y="4667725"/>
                </a:cubicBezTo>
                <a:lnTo>
                  <a:pt x="1820995" y="4664810"/>
                </a:lnTo>
                <a:cubicBezTo>
                  <a:pt x="1807393" y="4664810"/>
                  <a:pt x="1800106" y="4671611"/>
                  <a:pt x="1799135" y="4685213"/>
                </a:cubicBezTo>
                <a:lnTo>
                  <a:pt x="1774360" y="5002910"/>
                </a:lnTo>
                <a:cubicBezTo>
                  <a:pt x="1773389" y="5001938"/>
                  <a:pt x="1771931" y="5001452"/>
                  <a:pt x="1769988" y="5001452"/>
                </a:cubicBezTo>
                <a:cubicBezTo>
                  <a:pt x="1768045" y="5001452"/>
                  <a:pt x="1766588" y="5001938"/>
                  <a:pt x="1765616" y="5002910"/>
                </a:cubicBezTo>
                <a:lnTo>
                  <a:pt x="1737927" y="4685213"/>
                </a:lnTo>
                <a:cubicBezTo>
                  <a:pt x="1736955" y="4671611"/>
                  <a:pt x="1729669" y="4664810"/>
                  <a:pt x="1716067" y="4664810"/>
                </a:cubicBezTo>
                <a:close/>
                <a:moveTo>
                  <a:pt x="4291352" y="4653152"/>
                </a:moveTo>
                <a:cubicBezTo>
                  <a:pt x="4242773" y="4653152"/>
                  <a:pt x="4202454" y="4667239"/>
                  <a:pt x="4170393" y="4695414"/>
                </a:cubicBezTo>
                <a:cubicBezTo>
                  <a:pt x="4167478" y="4698329"/>
                  <a:pt x="4165049" y="4699300"/>
                  <a:pt x="4163106" y="4698329"/>
                </a:cubicBezTo>
                <a:cubicBezTo>
                  <a:pt x="4161163" y="4697357"/>
                  <a:pt x="4160192" y="4694928"/>
                  <a:pt x="4160192" y="4691042"/>
                </a:cubicBezTo>
                <a:lnTo>
                  <a:pt x="4160192" y="4685213"/>
                </a:lnTo>
                <a:cubicBezTo>
                  <a:pt x="4160192" y="4671611"/>
                  <a:pt x="4152905" y="4664810"/>
                  <a:pt x="4138332" y="4664810"/>
                </a:cubicBezTo>
                <a:lnTo>
                  <a:pt x="3908075" y="4664810"/>
                </a:lnTo>
                <a:cubicBezTo>
                  <a:pt x="3901274" y="4664810"/>
                  <a:pt x="3895930" y="4666753"/>
                  <a:pt x="3892044" y="4670639"/>
                </a:cubicBezTo>
                <a:cubicBezTo>
                  <a:pt x="3888158" y="4674526"/>
                  <a:pt x="3886215" y="4679869"/>
                  <a:pt x="3886215" y="4686670"/>
                </a:cubicBezTo>
                <a:lnTo>
                  <a:pt x="3886215" y="5400759"/>
                </a:lnTo>
                <a:cubicBezTo>
                  <a:pt x="3886215" y="5407560"/>
                  <a:pt x="3888158" y="5412904"/>
                  <a:pt x="3892044" y="5416790"/>
                </a:cubicBezTo>
                <a:cubicBezTo>
                  <a:pt x="3895930" y="5420676"/>
                  <a:pt x="3901274" y="5422619"/>
                  <a:pt x="3908075" y="5422619"/>
                </a:cubicBezTo>
                <a:lnTo>
                  <a:pt x="4138332" y="5422619"/>
                </a:lnTo>
                <a:cubicBezTo>
                  <a:pt x="4145132" y="5422619"/>
                  <a:pt x="4150476" y="5420676"/>
                  <a:pt x="4154362" y="5416790"/>
                </a:cubicBezTo>
                <a:cubicBezTo>
                  <a:pt x="4158248" y="5412904"/>
                  <a:pt x="4160192" y="5407560"/>
                  <a:pt x="4160192" y="5400759"/>
                </a:cubicBezTo>
                <a:lnTo>
                  <a:pt x="4160192" y="4934416"/>
                </a:lnTo>
                <a:cubicBezTo>
                  <a:pt x="4160192" y="4903326"/>
                  <a:pt x="4171364" y="4887781"/>
                  <a:pt x="4193710" y="4887781"/>
                </a:cubicBezTo>
                <a:cubicBezTo>
                  <a:pt x="4214113" y="4887781"/>
                  <a:pt x="4224314" y="4903326"/>
                  <a:pt x="4224314" y="4934416"/>
                </a:cubicBezTo>
                <a:lnTo>
                  <a:pt x="4224314" y="5400759"/>
                </a:lnTo>
                <a:cubicBezTo>
                  <a:pt x="4224314" y="5407560"/>
                  <a:pt x="4226257" y="5412904"/>
                  <a:pt x="4230143" y="5416790"/>
                </a:cubicBezTo>
                <a:cubicBezTo>
                  <a:pt x="4234029" y="5420676"/>
                  <a:pt x="4239373" y="5422619"/>
                  <a:pt x="4246174" y="5422619"/>
                </a:cubicBezTo>
                <a:lnTo>
                  <a:pt x="4476431" y="5422619"/>
                </a:lnTo>
                <a:cubicBezTo>
                  <a:pt x="4483232" y="5422619"/>
                  <a:pt x="4488575" y="5420676"/>
                  <a:pt x="4492462" y="5416790"/>
                </a:cubicBezTo>
                <a:cubicBezTo>
                  <a:pt x="4496348" y="5412904"/>
                  <a:pt x="4498291" y="5407560"/>
                  <a:pt x="4498291" y="5400759"/>
                </a:cubicBezTo>
                <a:lnTo>
                  <a:pt x="4498291" y="4934416"/>
                </a:lnTo>
                <a:cubicBezTo>
                  <a:pt x="4498291" y="4903326"/>
                  <a:pt x="4509463" y="4887781"/>
                  <a:pt x="4531809" y="4887781"/>
                </a:cubicBezTo>
                <a:cubicBezTo>
                  <a:pt x="4552212" y="4887781"/>
                  <a:pt x="4562413" y="4903326"/>
                  <a:pt x="4562413" y="4934416"/>
                </a:cubicBezTo>
                <a:lnTo>
                  <a:pt x="4562413" y="5400759"/>
                </a:lnTo>
                <a:cubicBezTo>
                  <a:pt x="4562413" y="5407560"/>
                  <a:pt x="4564356" y="5412904"/>
                  <a:pt x="4568242" y="5416790"/>
                </a:cubicBezTo>
                <a:cubicBezTo>
                  <a:pt x="4572129" y="5420676"/>
                  <a:pt x="4577472" y="5422619"/>
                  <a:pt x="4584273" y="5422619"/>
                </a:cubicBezTo>
                <a:lnTo>
                  <a:pt x="4814531" y="5422619"/>
                </a:lnTo>
                <a:cubicBezTo>
                  <a:pt x="4821332" y="5422619"/>
                  <a:pt x="4826675" y="5420676"/>
                  <a:pt x="4830562" y="5416790"/>
                </a:cubicBezTo>
                <a:cubicBezTo>
                  <a:pt x="4834447" y="5412904"/>
                  <a:pt x="4836390" y="5407560"/>
                  <a:pt x="4836390" y="5400759"/>
                </a:cubicBezTo>
                <a:lnTo>
                  <a:pt x="4836390" y="4915470"/>
                </a:lnTo>
                <a:cubicBezTo>
                  <a:pt x="4836390" y="4740591"/>
                  <a:pt x="4767410" y="4653152"/>
                  <a:pt x="4629450" y="4653152"/>
                </a:cubicBezTo>
                <a:cubicBezTo>
                  <a:pt x="4563385" y="4653152"/>
                  <a:pt x="4512378" y="4677440"/>
                  <a:pt x="4476431" y="4726018"/>
                </a:cubicBezTo>
                <a:cubicBezTo>
                  <a:pt x="4470602" y="4734762"/>
                  <a:pt x="4465744" y="4739134"/>
                  <a:pt x="4461858" y="4739134"/>
                </a:cubicBezTo>
                <a:cubicBezTo>
                  <a:pt x="4460886" y="4739134"/>
                  <a:pt x="4459429" y="4738162"/>
                  <a:pt x="4457486" y="4736219"/>
                </a:cubicBezTo>
                <a:cubicBezTo>
                  <a:pt x="4424453" y="4680841"/>
                  <a:pt x="4369075" y="4653152"/>
                  <a:pt x="4291352" y="4653152"/>
                </a:cubicBezTo>
                <a:close/>
                <a:moveTo>
                  <a:pt x="3521131" y="4653152"/>
                </a:moveTo>
                <a:cubicBezTo>
                  <a:pt x="3424947" y="4653152"/>
                  <a:pt x="3349652" y="4676712"/>
                  <a:pt x="3295245" y="4723832"/>
                </a:cubicBezTo>
                <a:cubicBezTo>
                  <a:pt x="3240839" y="4770952"/>
                  <a:pt x="3213635" y="4833860"/>
                  <a:pt x="3213635" y="4912555"/>
                </a:cubicBezTo>
                <a:lnTo>
                  <a:pt x="3213635" y="5174874"/>
                </a:lnTo>
                <a:cubicBezTo>
                  <a:pt x="3213635" y="5257456"/>
                  <a:pt x="3240596" y="5321335"/>
                  <a:pt x="3294517" y="5366512"/>
                </a:cubicBezTo>
                <a:cubicBezTo>
                  <a:pt x="3348438" y="5411690"/>
                  <a:pt x="3423976" y="5434278"/>
                  <a:pt x="3521131" y="5434278"/>
                </a:cubicBezTo>
                <a:cubicBezTo>
                  <a:pt x="3619258" y="5434278"/>
                  <a:pt x="3692852" y="5413632"/>
                  <a:pt x="3741916" y="5372341"/>
                </a:cubicBezTo>
                <a:cubicBezTo>
                  <a:pt x="3790979" y="5331051"/>
                  <a:pt x="3817939" y="5267657"/>
                  <a:pt x="3822797" y="5182161"/>
                </a:cubicBezTo>
                <a:cubicBezTo>
                  <a:pt x="3823769" y="5168559"/>
                  <a:pt x="3816968" y="5160787"/>
                  <a:pt x="3802394" y="5158843"/>
                </a:cubicBezTo>
                <a:lnTo>
                  <a:pt x="3579424" y="5144270"/>
                </a:lnTo>
                <a:cubicBezTo>
                  <a:pt x="3567765" y="5143299"/>
                  <a:pt x="3559507" y="5149614"/>
                  <a:pt x="3554650" y="5163215"/>
                </a:cubicBezTo>
                <a:cubicBezTo>
                  <a:pt x="3552706" y="5173902"/>
                  <a:pt x="3549063" y="5182646"/>
                  <a:pt x="3543719" y="5189447"/>
                </a:cubicBezTo>
                <a:cubicBezTo>
                  <a:pt x="3538376" y="5196248"/>
                  <a:pt x="3530846" y="5199648"/>
                  <a:pt x="3521131" y="5199648"/>
                </a:cubicBezTo>
                <a:cubicBezTo>
                  <a:pt x="3511415" y="5199648"/>
                  <a:pt x="3503400" y="5195277"/>
                  <a:pt x="3497085" y="5186533"/>
                </a:cubicBezTo>
                <a:cubicBezTo>
                  <a:pt x="3490770" y="5177789"/>
                  <a:pt x="3487613" y="5166616"/>
                  <a:pt x="3487613" y="5153014"/>
                </a:cubicBezTo>
                <a:lnTo>
                  <a:pt x="3487613" y="5120953"/>
                </a:lnTo>
                <a:cubicBezTo>
                  <a:pt x="3487613" y="5115124"/>
                  <a:pt x="3490527" y="5112209"/>
                  <a:pt x="3496356" y="5112209"/>
                </a:cubicBezTo>
                <a:lnTo>
                  <a:pt x="3805309" y="5112209"/>
                </a:lnTo>
                <a:cubicBezTo>
                  <a:pt x="3812110" y="5112209"/>
                  <a:pt x="3817454" y="5110266"/>
                  <a:pt x="3821340" y="5106380"/>
                </a:cubicBezTo>
                <a:cubicBezTo>
                  <a:pt x="3825226" y="5102494"/>
                  <a:pt x="3827169" y="5097150"/>
                  <a:pt x="3827169" y="5090349"/>
                </a:cubicBezTo>
                <a:lnTo>
                  <a:pt x="3827169" y="4912555"/>
                </a:lnTo>
                <a:cubicBezTo>
                  <a:pt x="3827169" y="4833860"/>
                  <a:pt x="3800209" y="4770952"/>
                  <a:pt x="3746288" y="4723832"/>
                </a:cubicBezTo>
                <a:cubicBezTo>
                  <a:pt x="3692366" y="4676712"/>
                  <a:pt x="3617314" y="4653152"/>
                  <a:pt x="3521131" y="4653152"/>
                </a:cubicBezTo>
                <a:close/>
                <a:moveTo>
                  <a:pt x="2414878" y="4653152"/>
                </a:moveTo>
                <a:cubicBezTo>
                  <a:pt x="2329382" y="4653152"/>
                  <a:pt x="2260402" y="4675497"/>
                  <a:pt x="2207938" y="4720188"/>
                </a:cubicBezTo>
                <a:cubicBezTo>
                  <a:pt x="2155474" y="4764880"/>
                  <a:pt x="2129243" y="4825116"/>
                  <a:pt x="2129243" y="4900897"/>
                </a:cubicBezTo>
                <a:cubicBezTo>
                  <a:pt x="2129243" y="4965991"/>
                  <a:pt x="2147459" y="5017240"/>
                  <a:pt x="2183892" y="5054645"/>
                </a:cubicBezTo>
                <a:cubicBezTo>
                  <a:pt x="2220325" y="5092049"/>
                  <a:pt x="2264288" y="5119010"/>
                  <a:pt x="2315780" y="5135526"/>
                </a:cubicBezTo>
                <a:cubicBezTo>
                  <a:pt x="2331325" y="5140384"/>
                  <a:pt x="2344927" y="5144270"/>
                  <a:pt x="2356586" y="5147185"/>
                </a:cubicBezTo>
                <a:cubicBezTo>
                  <a:pt x="2390589" y="5156900"/>
                  <a:pt x="2414878" y="5165401"/>
                  <a:pt x="2429452" y="5172688"/>
                </a:cubicBezTo>
                <a:cubicBezTo>
                  <a:pt x="2444025" y="5179975"/>
                  <a:pt x="2451311" y="5190904"/>
                  <a:pt x="2451311" y="5205478"/>
                </a:cubicBezTo>
                <a:cubicBezTo>
                  <a:pt x="2451311" y="5213250"/>
                  <a:pt x="2448882" y="5219808"/>
                  <a:pt x="2444025" y="5225152"/>
                </a:cubicBezTo>
                <a:cubicBezTo>
                  <a:pt x="2439167" y="5230495"/>
                  <a:pt x="2432366" y="5233167"/>
                  <a:pt x="2423623" y="5233167"/>
                </a:cubicBezTo>
                <a:cubicBezTo>
                  <a:pt x="2412936" y="5233167"/>
                  <a:pt x="2403220" y="5229281"/>
                  <a:pt x="2394476" y="5221508"/>
                </a:cubicBezTo>
                <a:cubicBezTo>
                  <a:pt x="2385732" y="5213736"/>
                  <a:pt x="2381360" y="5202563"/>
                  <a:pt x="2381360" y="5187990"/>
                </a:cubicBezTo>
                <a:cubicBezTo>
                  <a:pt x="2381360" y="5182161"/>
                  <a:pt x="2379417" y="5177546"/>
                  <a:pt x="2375531" y="5174145"/>
                </a:cubicBezTo>
                <a:cubicBezTo>
                  <a:pt x="2371644" y="5170745"/>
                  <a:pt x="2366301" y="5169045"/>
                  <a:pt x="2359500" y="5169045"/>
                </a:cubicBezTo>
                <a:lnTo>
                  <a:pt x="2140901" y="5169045"/>
                </a:lnTo>
                <a:cubicBezTo>
                  <a:pt x="2134100" y="5169045"/>
                  <a:pt x="2128757" y="5170988"/>
                  <a:pt x="2124871" y="5174874"/>
                </a:cubicBezTo>
                <a:cubicBezTo>
                  <a:pt x="2120985" y="5178760"/>
                  <a:pt x="2119042" y="5184104"/>
                  <a:pt x="2119042" y="5190904"/>
                </a:cubicBezTo>
                <a:lnTo>
                  <a:pt x="2119042" y="5195277"/>
                </a:lnTo>
                <a:cubicBezTo>
                  <a:pt x="2119042" y="5267171"/>
                  <a:pt x="2146973" y="5324979"/>
                  <a:pt x="2202837" y="5368698"/>
                </a:cubicBezTo>
                <a:cubicBezTo>
                  <a:pt x="2258702" y="5412418"/>
                  <a:pt x="2333268" y="5434278"/>
                  <a:pt x="2426537" y="5434278"/>
                </a:cubicBezTo>
                <a:cubicBezTo>
                  <a:pt x="2516891" y="5434278"/>
                  <a:pt x="2589514" y="5413632"/>
                  <a:pt x="2644407" y="5372341"/>
                </a:cubicBezTo>
                <a:cubicBezTo>
                  <a:pt x="2699300" y="5331051"/>
                  <a:pt x="2726746" y="5274458"/>
                  <a:pt x="2726746" y="5202563"/>
                </a:cubicBezTo>
                <a:cubicBezTo>
                  <a:pt x="2726746" y="5136498"/>
                  <a:pt x="2705372" y="5087435"/>
                  <a:pt x="2662624" y="5055373"/>
                </a:cubicBezTo>
                <a:cubicBezTo>
                  <a:pt x="2619876" y="5023312"/>
                  <a:pt x="2563525" y="4997080"/>
                  <a:pt x="2493574" y="4976678"/>
                </a:cubicBezTo>
                <a:cubicBezTo>
                  <a:pt x="2463456" y="4967934"/>
                  <a:pt x="2438924" y="4958218"/>
                  <a:pt x="2419979" y="4947531"/>
                </a:cubicBezTo>
                <a:cubicBezTo>
                  <a:pt x="2401034" y="4936844"/>
                  <a:pt x="2391561" y="4921785"/>
                  <a:pt x="2391561" y="4902354"/>
                </a:cubicBezTo>
                <a:cubicBezTo>
                  <a:pt x="2391561" y="4892639"/>
                  <a:pt x="2394233" y="4883895"/>
                  <a:pt x="2399577" y="4876123"/>
                </a:cubicBezTo>
                <a:cubicBezTo>
                  <a:pt x="2404920" y="4868350"/>
                  <a:pt x="2412449" y="4864464"/>
                  <a:pt x="2422165" y="4864464"/>
                </a:cubicBezTo>
                <a:cubicBezTo>
                  <a:pt x="2430909" y="4864464"/>
                  <a:pt x="2438438" y="4867864"/>
                  <a:pt x="2444753" y="4874665"/>
                </a:cubicBezTo>
                <a:cubicBezTo>
                  <a:pt x="2451069" y="4881466"/>
                  <a:pt x="2454226" y="4890696"/>
                  <a:pt x="2454226" y="4902354"/>
                </a:cubicBezTo>
                <a:lnTo>
                  <a:pt x="2454226" y="4911098"/>
                </a:lnTo>
                <a:cubicBezTo>
                  <a:pt x="2454226" y="4917899"/>
                  <a:pt x="2456169" y="4923243"/>
                  <a:pt x="2460055" y="4927129"/>
                </a:cubicBezTo>
                <a:cubicBezTo>
                  <a:pt x="2463941" y="4931015"/>
                  <a:pt x="2469286" y="4932958"/>
                  <a:pt x="2476086" y="4932958"/>
                </a:cubicBezTo>
                <a:lnTo>
                  <a:pt x="2687398" y="4932958"/>
                </a:lnTo>
                <a:cubicBezTo>
                  <a:pt x="2694199" y="4932958"/>
                  <a:pt x="2699542" y="4931501"/>
                  <a:pt x="2703429" y="4928586"/>
                </a:cubicBezTo>
                <a:cubicBezTo>
                  <a:pt x="2707315" y="4925672"/>
                  <a:pt x="2709258" y="4922271"/>
                  <a:pt x="2709258" y="4918385"/>
                </a:cubicBezTo>
                <a:cubicBezTo>
                  <a:pt x="2709258" y="4838718"/>
                  <a:pt x="2682541" y="4774595"/>
                  <a:pt x="2629105" y="4726018"/>
                </a:cubicBezTo>
                <a:cubicBezTo>
                  <a:pt x="2575670" y="4677440"/>
                  <a:pt x="2504261" y="4653152"/>
                  <a:pt x="2414878" y="4653152"/>
                </a:cubicBezTo>
                <a:close/>
                <a:moveTo>
                  <a:pt x="2837369" y="4478273"/>
                </a:moveTo>
                <a:cubicBezTo>
                  <a:pt x="2830569" y="4478273"/>
                  <a:pt x="2825225" y="4480215"/>
                  <a:pt x="2821339" y="4484102"/>
                </a:cubicBezTo>
                <a:cubicBezTo>
                  <a:pt x="2817452" y="4487988"/>
                  <a:pt x="2815509" y="4493332"/>
                  <a:pt x="2815509" y="4500132"/>
                </a:cubicBezTo>
                <a:lnTo>
                  <a:pt x="2815509" y="4656066"/>
                </a:lnTo>
                <a:cubicBezTo>
                  <a:pt x="2815509" y="4661896"/>
                  <a:pt x="2812595" y="4664810"/>
                  <a:pt x="2806765" y="4664810"/>
                </a:cubicBezTo>
                <a:lnTo>
                  <a:pt x="2767418" y="4664810"/>
                </a:lnTo>
                <a:cubicBezTo>
                  <a:pt x="2760617" y="4664810"/>
                  <a:pt x="2755274" y="4666753"/>
                  <a:pt x="2751387" y="4670639"/>
                </a:cubicBezTo>
                <a:cubicBezTo>
                  <a:pt x="2747501" y="4674526"/>
                  <a:pt x="2745558" y="4679869"/>
                  <a:pt x="2745558" y="4686670"/>
                </a:cubicBezTo>
                <a:lnTo>
                  <a:pt x="2745558" y="4832403"/>
                </a:lnTo>
                <a:cubicBezTo>
                  <a:pt x="2745558" y="4839204"/>
                  <a:pt x="2747501" y="4844547"/>
                  <a:pt x="2751387" y="4848433"/>
                </a:cubicBezTo>
                <a:cubicBezTo>
                  <a:pt x="2755274" y="4852319"/>
                  <a:pt x="2760617" y="4854263"/>
                  <a:pt x="2767418" y="4854263"/>
                </a:cubicBezTo>
                <a:lnTo>
                  <a:pt x="2806765" y="4854263"/>
                </a:lnTo>
                <a:cubicBezTo>
                  <a:pt x="2812595" y="4854263"/>
                  <a:pt x="2815509" y="4857177"/>
                  <a:pt x="2815509" y="4863006"/>
                </a:cubicBezTo>
                <a:lnTo>
                  <a:pt x="2815509" y="5253570"/>
                </a:lnTo>
                <a:cubicBezTo>
                  <a:pt x="2815509" y="5320607"/>
                  <a:pt x="2835426" y="5365541"/>
                  <a:pt x="2875260" y="5388372"/>
                </a:cubicBezTo>
                <a:cubicBezTo>
                  <a:pt x="2915093" y="5411204"/>
                  <a:pt x="2975330" y="5422619"/>
                  <a:pt x="3055968" y="5422619"/>
                </a:cubicBezTo>
                <a:lnTo>
                  <a:pt x="3125920" y="5422619"/>
                </a:lnTo>
                <a:cubicBezTo>
                  <a:pt x="3132720" y="5422619"/>
                  <a:pt x="3138063" y="5420676"/>
                  <a:pt x="3141950" y="5416790"/>
                </a:cubicBezTo>
                <a:cubicBezTo>
                  <a:pt x="3145836" y="5412904"/>
                  <a:pt x="3147779" y="5407560"/>
                  <a:pt x="3147779" y="5400759"/>
                </a:cubicBezTo>
                <a:lnTo>
                  <a:pt x="3147779" y="5208392"/>
                </a:lnTo>
                <a:cubicBezTo>
                  <a:pt x="3147779" y="5201592"/>
                  <a:pt x="3145836" y="5196248"/>
                  <a:pt x="3141950" y="5192362"/>
                </a:cubicBezTo>
                <a:cubicBezTo>
                  <a:pt x="3138063" y="5188476"/>
                  <a:pt x="3132720" y="5186533"/>
                  <a:pt x="3125920" y="5186533"/>
                </a:cubicBezTo>
                <a:lnTo>
                  <a:pt x="3123005" y="5186533"/>
                </a:lnTo>
                <a:cubicBezTo>
                  <a:pt x="3108432" y="5187504"/>
                  <a:pt x="3097259" y="5184832"/>
                  <a:pt x="3089487" y="5178517"/>
                </a:cubicBezTo>
                <a:cubicBezTo>
                  <a:pt x="3081714" y="5172202"/>
                  <a:pt x="3077828" y="5160301"/>
                  <a:pt x="3077828" y="5142813"/>
                </a:cubicBezTo>
                <a:lnTo>
                  <a:pt x="3077828" y="4863006"/>
                </a:lnTo>
                <a:cubicBezTo>
                  <a:pt x="3077828" y="4857177"/>
                  <a:pt x="3080743" y="4854263"/>
                  <a:pt x="3086572" y="4854263"/>
                </a:cubicBezTo>
                <a:lnTo>
                  <a:pt x="3147779" y="4854263"/>
                </a:lnTo>
                <a:cubicBezTo>
                  <a:pt x="3154580" y="4854263"/>
                  <a:pt x="3159924" y="4852319"/>
                  <a:pt x="3163810" y="4848433"/>
                </a:cubicBezTo>
                <a:cubicBezTo>
                  <a:pt x="3167696" y="4844547"/>
                  <a:pt x="3169639" y="4839204"/>
                  <a:pt x="3169639" y="4832403"/>
                </a:cubicBezTo>
                <a:lnTo>
                  <a:pt x="3169639" y="4686670"/>
                </a:lnTo>
                <a:cubicBezTo>
                  <a:pt x="3169639" y="4679869"/>
                  <a:pt x="3167696" y="4674526"/>
                  <a:pt x="3163810" y="4670639"/>
                </a:cubicBezTo>
                <a:cubicBezTo>
                  <a:pt x="3159924" y="4666753"/>
                  <a:pt x="3154580" y="4664810"/>
                  <a:pt x="3147779" y="4664810"/>
                </a:cubicBezTo>
                <a:lnTo>
                  <a:pt x="3086572" y="4664810"/>
                </a:lnTo>
                <a:cubicBezTo>
                  <a:pt x="3080743" y="4664810"/>
                  <a:pt x="3077828" y="4661896"/>
                  <a:pt x="3077828" y="4656066"/>
                </a:cubicBezTo>
                <a:lnTo>
                  <a:pt x="3077828" y="4500132"/>
                </a:lnTo>
                <a:cubicBezTo>
                  <a:pt x="3077828" y="4493332"/>
                  <a:pt x="3075885" y="4487988"/>
                  <a:pt x="3071998" y="4484102"/>
                </a:cubicBezTo>
                <a:cubicBezTo>
                  <a:pt x="3068112" y="4480215"/>
                  <a:pt x="3062769" y="4478273"/>
                  <a:pt x="3055968" y="4478273"/>
                </a:cubicBezTo>
                <a:close/>
                <a:moveTo>
                  <a:pt x="1095170" y="4390833"/>
                </a:moveTo>
                <a:cubicBezTo>
                  <a:pt x="1033963" y="4390833"/>
                  <a:pt x="979799" y="4402977"/>
                  <a:pt x="932679" y="4427266"/>
                </a:cubicBezTo>
                <a:cubicBezTo>
                  <a:pt x="885558" y="4451555"/>
                  <a:pt x="849126" y="4485559"/>
                  <a:pt x="823379" y="4529279"/>
                </a:cubicBezTo>
                <a:cubicBezTo>
                  <a:pt x="797633" y="4572999"/>
                  <a:pt x="784760" y="4623519"/>
                  <a:pt x="784760" y="4680841"/>
                </a:cubicBezTo>
                <a:cubicBezTo>
                  <a:pt x="784760" y="4736219"/>
                  <a:pt x="796419" y="4785282"/>
                  <a:pt x="819736" y="4828031"/>
                </a:cubicBezTo>
                <a:cubicBezTo>
                  <a:pt x="843053" y="4870779"/>
                  <a:pt x="870499" y="4906240"/>
                  <a:pt x="902075" y="4934416"/>
                </a:cubicBezTo>
                <a:cubicBezTo>
                  <a:pt x="933650" y="4962590"/>
                  <a:pt x="973727" y="4993680"/>
                  <a:pt x="1022304" y="5027684"/>
                </a:cubicBezTo>
                <a:cubicBezTo>
                  <a:pt x="1071853" y="5062660"/>
                  <a:pt x="1104400" y="5088163"/>
                  <a:pt x="1119945" y="5104194"/>
                </a:cubicBezTo>
                <a:cubicBezTo>
                  <a:pt x="1135490" y="5120224"/>
                  <a:pt x="1143262" y="5136498"/>
                  <a:pt x="1143262" y="5153014"/>
                </a:cubicBezTo>
                <a:cubicBezTo>
                  <a:pt x="1143262" y="5166616"/>
                  <a:pt x="1139376" y="5177789"/>
                  <a:pt x="1131604" y="5186533"/>
                </a:cubicBezTo>
                <a:cubicBezTo>
                  <a:pt x="1123831" y="5195277"/>
                  <a:pt x="1114116" y="5199648"/>
                  <a:pt x="1102457" y="5199648"/>
                </a:cubicBezTo>
                <a:cubicBezTo>
                  <a:pt x="1090798" y="5199648"/>
                  <a:pt x="1081083" y="5194791"/>
                  <a:pt x="1073311" y="5185075"/>
                </a:cubicBezTo>
                <a:cubicBezTo>
                  <a:pt x="1065538" y="5175360"/>
                  <a:pt x="1061652" y="5162730"/>
                  <a:pt x="1061652" y="5147185"/>
                </a:cubicBezTo>
                <a:lnTo>
                  <a:pt x="1061652" y="5115124"/>
                </a:lnTo>
                <a:cubicBezTo>
                  <a:pt x="1061652" y="5108323"/>
                  <a:pt x="1059709" y="5102979"/>
                  <a:pt x="1055823" y="5099093"/>
                </a:cubicBezTo>
                <a:cubicBezTo>
                  <a:pt x="1051937" y="5095207"/>
                  <a:pt x="1046593" y="5093264"/>
                  <a:pt x="1039792" y="5093264"/>
                </a:cubicBezTo>
                <a:lnTo>
                  <a:pt x="812449" y="5093264"/>
                </a:lnTo>
                <a:cubicBezTo>
                  <a:pt x="805649" y="5093264"/>
                  <a:pt x="800305" y="5095207"/>
                  <a:pt x="796419" y="5099093"/>
                </a:cubicBezTo>
                <a:cubicBezTo>
                  <a:pt x="792533" y="5102979"/>
                  <a:pt x="790589" y="5108323"/>
                  <a:pt x="790589" y="5115124"/>
                </a:cubicBezTo>
                <a:lnTo>
                  <a:pt x="790589" y="5160301"/>
                </a:lnTo>
                <a:cubicBezTo>
                  <a:pt x="790589" y="5213736"/>
                  <a:pt x="803463" y="5261099"/>
                  <a:pt x="829209" y="5302390"/>
                </a:cubicBezTo>
                <a:cubicBezTo>
                  <a:pt x="854955" y="5343681"/>
                  <a:pt x="891145" y="5375985"/>
                  <a:pt x="937779" y="5399302"/>
                </a:cubicBezTo>
                <a:cubicBezTo>
                  <a:pt x="984414" y="5422619"/>
                  <a:pt x="1038821" y="5434278"/>
                  <a:pt x="1101000" y="5434278"/>
                </a:cubicBezTo>
                <a:cubicBezTo>
                  <a:pt x="1194269" y="5434278"/>
                  <a:pt x="1269564" y="5408046"/>
                  <a:pt x="1326885" y="5355583"/>
                </a:cubicBezTo>
                <a:cubicBezTo>
                  <a:pt x="1384207" y="5303119"/>
                  <a:pt x="1412867" y="5232681"/>
                  <a:pt x="1412867" y="5144270"/>
                </a:cubicBezTo>
                <a:cubicBezTo>
                  <a:pt x="1412867" y="5096664"/>
                  <a:pt x="1403881" y="5055131"/>
                  <a:pt x="1385907" y="5019669"/>
                </a:cubicBezTo>
                <a:cubicBezTo>
                  <a:pt x="1367933" y="4984207"/>
                  <a:pt x="1343159" y="4952389"/>
                  <a:pt x="1311583" y="4924214"/>
                </a:cubicBezTo>
                <a:cubicBezTo>
                  <a:pt x="1280008" y="4896039"/>
                  <a:pt x="1233131" y="4859120"/>
                  <a:pt x="1170951" y="4813457"/>
                </a:cubicBezTo>
                <a:cubicBezTo>
                  <a:pt x="1124317" y="4779453"/>
                  <a:pt x="1093227" y="4753464"/>
                  <a:pt x="1077682" y="4735490"/>
                </a:cubicBezTo>
                <a:cubicBezTo>
                  <a:pt x="1062138" y="4717517"/>
                  <a:pt x="1054365" y="4698814"/>
                  <a:pt x="1054365" y="4679383"/>
                </a:cubicBezTo>
                <a:cubicBezTo>
                  <a:pt x="1054365" y="4662867"/>
                  <a:pt x="1058009" y="4649751"/>
                  <a:pt x="1065295" y="4640036"/>
                </a:cubicBezTo>
                <a:cubicBezTo>
                  <a:pt x="1072582" y="4630320"/>
                  <a:pt x="1082540" y="4625463"/>
                  <a:pt x="1095170" y="4625463"/>
                </a:cubicBezTo>
                <a:cubicBezTo>
                  <a:pt x="1107801" y="4625463"/>
                  <a:pt x="1118002" y="4630077"/>
                  <a:pt x="1125774" y="4639307"/>
                </a:cubicBezTo>
                <a:cubicBezTo>
                  <a:pt x="1133547" y="4648537"/>
                  <a:pt x="1137433" y="4660438"/>
                  <a:pt x="1137433" y="4675012"/>
                </a:cubicBezTo>
                <a:lnTo>
                  <a:pt x="1137433" y="4712902"/>
                </a:lnTo>
                <a:cubicBezTo>
                  <a:pt x="1137433" y="4719703"/>
                  <a:pt x="1139376" y="4725046"/>
                  <a:pt x="1143262" y="4728932"/>
                </a:cubicBezTo>
                <a:cubicBezTo>
                  <a:pt x="1147148" y="4732819"/>
                  <a:pt x="1152492" y="4734762"/>
                  <a:pt x="1159293" y="4734762"/>
                </a:cubicBezTo>
                <a:lnTo>
                  <a:pt x="1385178" y="4734762"/>
                </a:lnTo>
                <a:cubicBezTo>
                  <a:pt x="1391979" y="4734762"/>
                  <a:pt x="1397323" y="4732819"/>
                  <a:pt x="1401209" y="4728932"/>
                </a:cubicBezTo>
                <a:cubicBezTo>
                  <a:pt x="1405095" y="4725046"/>
                  <a:pt x="1407038" y="4719703"/>
                  <a:pt x="1407038" y="4712902"/>
                </a:cubicBezTo>
                <a:lnTo>
                  <a:pt x="1407038" y="4680841"/>
                </a:lnTo>
                <a:cubicBezTo>
                  <a:pt x="1407038" y="4623519"/>
                  <a:pt x="1394165" y="4572999"/>
                  <a:pt x="1368419" y="4529279"/>
                </a:cubicBezTo>
                <a:cubicBezTo>
                  <a:pt x="1342673" y="4485559"/>
                  <a:pt x="1306240" y="4451555"/>
                  <a:pt x="1259120" y="4427266"/>
                </a:cubicBezTo>
                <a:cubicBezTo>
                  <a:pt x="1211999" y="4402977"/>
                  <a:pt x="1157350" y="4390833"/>
                  <a:pt x="1095170" y="4390833"/>
                </a:cubicBezTo>
                <a:close/>
                <a:moveTo>
                  <a:pt x="6276770" y="3135181"/>
                </a:moveTo>
                <a:cubicBezTo>
                  <a:pt x="6287457" y="3135181"/>
                  <a:pt x="6295958" y="3139553"/>
                  <a:pt x="6302273" y="3148297"/>
                </a:cubicBezTo>
                <a:cubicBezTo>
                  <a:pt x="6308589" y="3157041"/>
                  <a:pt x="6311746" y="3168214"/>
                  <a:pt x="6311746" y="3181815"/>
                </a:cubicBezTo>
                <a:lnTo>
                  <a:pt x="6311746" y="3400414"/>
                </a:lnTo>
                <a:cubicBezTo>
                  <a:pt x="6311746" y="3414016"/>
                  <a:pt x="6308589" y="3425189"/>
                  <a:pt x="6302273" y="3433933"/>
                </a:cubicBezTo>
                <a:cubicBezTo>
                  <a:pt x="6295958" y="3442676"/>
                  <a:pt x="6287457" y="3447048"/>
                  <a:pt x="6276770" y="3447048"/>
                </a:cubicBezTo>
                <a:cubicBezTo>
                  <a:pt x="6266083" y="3447048"/>
                  <a:pt x="6257339" y="3442676"/>
                  <a:pt x="6250538" y="3433933"/>
                </a:cubicBezTo>
                <a:cubicBezTo>
                  <a:pt x="6243737" y="3425189"/>
                  <a:pt x="6240337" y="3414016"/>
                  <a:pt x="6240337" y="3400414"/>
                </a:cubicBezTo>
                <a:lnTo>
                  <a:pt x="6240337" y="3181815"/>
                </a:lnTo>
                <a:cubicBezTo>
                  <a:pt x="6240337" y="3168214"/>
                  <a:pt x="6243737" y="3157041"/>
                  <a:pt x="6250538" y="3148297"/>
                </a:cubicBezTo>
                <a:cubicBezTo>
                  <a:pt x="6257339" y="3139553"/>
                  <a:pt x="6266083" y="3135181"/>
                  <a:pt x="6276770" y="3135181"/>
                </a:cubicBezTo>
                <a:close/>
                <a:moveTo>
                  <a:pt x="3813491" y="3135181"/>
                </a:moveTo>
                <a:cubicBezTo>
                  <a:pt x="3823207" y="3135181"/>
                  <a:pt x="3831222" y="3139553"/>
                  <a:pt x="3837537" y="3148297"/>
                </a:cubicBezTo>
                <a:cubicBezTo>
                  <a:pt x="3843852" y="3157041"/>
                  <a:pt x="3847009" y="3168214"/>
                  <a:pt x="3847009" y="3181815"/>
                </a:cubicBezTo>
                <a:lnTo>
                  <a:pt x="3847009" y="3400414"/>
                </a:lnTo>
                <a:cubicBezTo>
                  <a:pt x="3847009" y="3414016"/>
                  <a:pt x="3843852" y="3425189"/>
                  <a:pt x="3837537" y="3433933"/>
                </a:cubicBezTo>
                <a:cubicBezTo>
                  <a:pt x="3831222" y="3442676"/>
                  <a:pt x="3823207" y="3447048"/>
                  <a:pt x="3813491" y="3447048"/>
                </a:cubicBezTo>
                <a:cubicBezTo>
                  <a:pt x="3803776" y="3447048"/>
                  <a:pt x="3796246" y="3442676"/>
                  <a:pt x="3790903" y="3433933"/>
                </a:cubicBezTo>
                <a:cubicBezTo>
                  <a:pt x="3785559" y="3425189"/>
                  <a:pt x="3782887" y="3414016"/>
                  <a:pt x="3782887" y="3400414"/>
                </a:cubicBezTo>
                <a:lnTo>
                  <a:pt x="3782887" y="3181815"/>
                </a:lnTo>
                <a:cubicBezTo>
                  <a:pt x="3782887" y="3168214"/>
                  <a:pt x="3785559" y="3157041"/>
                  <a:pt x="3790903" y="3148297"/>
                </a:cubicBezTo>
                <a:cubicBezTo>
                  <a:pt x="3796246" y="3139553"/>
                  <a:pt x="3803776" y="3135181"/>
                  <a:pt x="3813491" y="3135181"/>
                </a:cubicBezTo>
                <a:close/>
                <a:moveTo>
                  <a:pt x="3143045" y="3135181"/>
                </a:moveTo>
                <a:cubicBezTo>
                  <a:pt x="3153733" y="3135181"/>
                  <a:pt x="3162234" y="3139553"/>
                  <a:pt x="3168549" y="3148297"/>
                </a:cubicBezTo>
                <a:cubicBezTo>
                  <a:pt x="3174864" y="3157041"/>
                  <a:pt x="3178022" y="3168214"/>
                  <a:pt x="3178022" y="3181815"/>
                </a:cubicBezTo>
                <a:lnTo>
                  <a:pt x="3178022" y="3400414"/>
                </a:lnTo>
                <a:cubicBezTo>
                  <a:pt x="3178022" y="3414016"/>
                  <a:pt x="3174864" y="3425189"/>
                  <a:pt x="3168549" y="3433933"/>
                </a:cubicBezTo>
                <a:cubicBezTo>
                  <a:pt x="3162234" y="3442676"/>
                  <a:pt x="3153733" y="3447048"/>
                  <a:pt x="3143045" y="3447048"/>
                </a:cubicBezTo>
                <a:cubicBezTo>
                  <a:pt x="3132358" y="3447048"/>
                  <a:pt x="3123615" y="3442676"/>
                  <a:pt x="3116814" y="3433933"/>
                </a:cubicBezTo>
                <a:cubicBezTo>
                  <a:pt x="3110013" y="3425189"/>
                  <a:pt x="3106613" y="3414016"/>
                  <a:pt x="3106613" y="3400414"/>
                </a:cubicBezTo>
                <a:lnTo>
                  <a:pt x="3106613" y="3181815"/>
                </a:lnTo>
                <a:cubicBezTo>
                  <a:pt x="3106613" y="3168214"/>
                  <a:pt x="3110013" y="3157041"/>
                  <a:pt x="3116814" y="3148297"/>
                </a:cubicBezTo>
                <a:cubicBezTo>
                  <a:pt x="3123615" y="3139553"/>
                  <a:pt x="3132358" y="3135181"/>
                  <a:pt x="3143045" y="3135181"/>
                </a:cubicBezTo>
                <a:close/>
                <a:moveTo>
                  <a:pt x="1806631" y="3135181"/>
                </a:moveTo>
                <a:cubicBezTo>
                  <a:pt x="1816346" y="3135181"/>
                  <a:pt x="1824119" y="3139553"/>
                  <a:pt x="1829948" y="3148297"/>
                </a:cubicBezTo>
                <a:cubicBezTo>
                  <a:pt x="1835778" y="3157041"/>
                  <a:pt x="1838692" y="3168214"/>
                  <a:pt x="1838692" y="3181815"/>
                </a:cubicBezTo>
                <a:lnTo>
                  <a:pt x="1838692" y="3216791"/>
                </a:lnTo>
                <a:cubicBezTo>
                  <a:pt x="1838692" y="3222620"/>
                  <a:pt x="1835778" y="3225535"/>
                  <a:pt x="1829948" y="3225535"/>
                </a:cubicBezTo>
                <a:lnTo>
                  <a:pt x="1781856" y="3225535"/>
                </a:lnTo>
                <a:cubicBezTo>
                  <a:pt x="1776027" y="3225535"/>
                  <a:pt x="1773113" y="3222620"/>
                  <a:pt x="1773113" y="3216791"/>
                </a:cubicBezTo>
                <a:lnTo>
                  <a:pt x="1773113" y="3181815"/>
                </a:lnTo>
                <a:cubicBezTo>
                  <a:pt x="1773113" y="3168214"/>
                  <a:pt x="1776270" y="3157041"/>
                  <a:pt x="1782585" y="3148297"/>
                </a:cubicBezTo>
                <a:cubicBezTo>
                  <a:pt x="1788900" y="3139553"/>
                  <a:pt x="1796915" y="3135181"/>
                  <a:pt x="1806631" y="3135181"/>
                </a:cubicBezTo>
                <a:close/>
                <a:moveTo>
                  <a:pt x="5657759" y="2912210"/>
                </a:moveTo>
                <a:cubicBezTo>
                  <a:pt x="5650958" y="2912210"/>
                  <a:pt x="5645615" y="2914153"/>
                  <a:pt x="5641729" y="2918039"/>
                </a:cubicBezTo>
                <a:cubicBezTo>
                  <a:pt x="5637842" y="2921926"/>
                  <a:pt x="5635900" y="2927270"/>
                  <a:pt x="5635900" y="2934070"/>
                </a:cubicBezTo>
                <a:lnTo>
                  <a:pt x="5635900" y="3648159"/>
                </a:lnTo>
                <a:cubicBezTo>
                  <a:pt x="5635900" y="3654960"/>
                  <a:pt x="5637842" y="3660304"/>
                  <a:pt x="5641729" y="3664190"/>
                </a:cubicBezTo>
                <a:cubicBezTo>
                  <a:pt x="5645615" y="3668076"/>
                  <a:pt x="5650958" y="3670019"/>
                  <a:pt x="5657759" y="3670019"/>
                </a:cubicBezTo>
                <a:lnTo>
                  <a:pt x="5888017" y="3670019"/>
                </a:lnTo>
                <a:cubicBezTo>
                  <a:pt x="5894817" y="3670019"/>
                  <a:pt x="5900161" y="3668076"/>
                  <a:pt x="5904047" y="3664190"/>
                </a:cubicBezTo>
                <a:cubicBezTo>
                  <a:pt x="5907933" y="3660304"/>
                  <a:pt x="5909876" y="3654960"/>
                  <a:pt x="5909876" y="3648159"/>
                </a:cubicBezTo>
                <a:lnTo>
                  <a:pt x="5909876" y="2934070"/>
                </a:lnTo>
                <a:cubicBezTo>
                  <a:pt x="5909876" y="2927270"/>
                  <a:pt x="5907933" y="2921926"/>
                  <a:pt x="5904047" y="2918039"/>
                </a:cubicBezTo>
                <a:cubicBezTo>
                  <a:pt x="5900161" y="2914153"/>
                  <a:pt x="5894817" y="2912210"/>
                  <a:pt x="5888017" y="2912210"/>
                </a:cubicBezTo>
                <a:close/>
                <a:moveTo>
                  <a:pt x="4876709" y="2912210"/>
                </a:moveTo>
                <a:cubicBezTo>
                  <a:pt x="4869909" y="2912210"/>
                  <a:pt x="4864565" y="2914153"/>
                  <a:pt x="4860679" y="2918039"/>
                </a:cubicBezTo>
                <a:cubicBezTo>
                  <a:pt x="4856793" y="2921926"/>
                  <a:pt x="4854850" y="2927270"/>
                  <a:pt x="4854850" y="2934070"/>
                </a:cubicBezTo>
                <a:lnTo>
                  <a:pt x="4854850" y="3648159"/>
                </a:lnTo>
                <a:cubicBezTo>
                  <a:pt x="4854850" y="3654960"/>
                  <a:pt x="4856793" y="3660304"/>
                  <a:pt x="4860679" y="3664190"/>
                </a:cubicBezTo>
                <a:cubicBezTo>
                  <a:pt x="4864565" y="3668076"/>
                  <a:pt x="4869909" y="3670019"/>
                  <a:pt x="4876709" y="3670019"/>
                </a:cubicBezTo>
                <a:lnTo>
                  <a:pt x="5106967" y="3670019"/>
                </a:lnTo>
                <a:cubicBezTo>
                  <a:pt x="5113768" y="3670019"/>
                  <a:pt x="5119112" y="3668076"/>
                  <a:pt x="5122998" y="3664190"/>
                </a:cubicBezTo>
                <a:cubicBezTo>
                  <a:pt x="5126884" y="3660304"/>
                  <a:pt x="5128827" y="3654960"/>
                  <a:pt x="5128827" y="3648159"/>
                </a:cubicBezTo>
                <a:lnTo>
                  <a:pt x="5128827" y="2934070"/>
                </a:lnTo>
                <a:cubicBezTo>
                  <a:pt x="5128827" y="2927270"/>
                  <a:pt x="5126884" y="2921926"/>
                  <a:pt x="5122998" y="2918039"/>
                </a:cubicBezTo>
                <a:cubicBezTo>
                  <a:pt x="5119112" y="2914153"/>
                  <a:pt x="5113768" y="2912210"/>
                  <a:pt x="5106967" y="2912210"/>
                </a:cubicBezTo>
                <a:close/>
                <a:moveTo>
                  <a:pt x="7053601" y="2900551"/>
                </a:moveTo>
                <a:cubicBezTo>
                  <a:pt x="7007937" y="2900551"/>
                  <a:pt x="6971019" y="2915610"/>
                  <a:pt x="6942844" y="2945729"/>
                </a:cubicBezTo>
                <a:cubicBezTo>
                  <a:pt x="6936043" y="2954473"/>
                  <a:pt x="6930214" y="2958844"/>
                  <a:pt x="6925356" y="2958844"/>
                </a:cubicBezTo>
                <a:cubicBezTo>
                  <a:pt x="6923413" y="2958844"/>
                  <a:pt x="6922441" y="2957873"/>
                  <a:pt x="6922441" y="2955930"/>
                </a:cubicBezTo>
                <a:lnTo>
                  <a:pt x="6922441" y="2934070"/>
                </a:lnTo>
                <a:cubicBezTo>
                  <a:pt x="6922441" y="2927270"/>
                  <a:pt x="6920498" y="2921926"/>
                  <a:pt x="6916612" y="2918039"/>
                </a:cubicBezTo>
                <a:cubicBezTo>
                  <a:pt x="6912726" y="2914153"/>
                  <a:pt x="6907382" y="2912210"/>
                  <a:pt x="6900582" y="2912210"/>
                </a:cubicBezTo>
                <a:lnTo>
                  <a:pt x="6670324" y="2912210"/>
                </a:lnTo>
                <a:cubicBezTo>
                  <a:pt x="6663523" y="2912210"/>
                  <a:pt x="6658180" y="2914153"/>
                  <a:pt x="6654294" y="2918039"/>
                </a:cubicBezTo>
                <a:cubicBezTo>
                  <a:pt x="6650407" y="2921926"/>
                  <a:pt x="6648464" y="2927270"/>
                  <a:pt x="6648464" y="2934070"/>
                </a:cubicBezTo>
                <a:lnTo>
                  <a:pt x="6648464" y="3648159"/>
                </a:lnTo>
                <a:cubicBezTo>
                  <a:pt x="6648464" y="3654960"/>
                  <a:pt x="6650407" y="3660304"/>
                  <a:pt x="6654294" y="3664190"/>
                </a:cubicBezTo>
                <a:cubicBezTo>
                  <a:pt x="6658180" y="3668076"/>
                  <a:pt x="6663523" y="3670019"/>
                  <a:pt x="6670324" y="3670019"/>
                </a:cubicBezTo>
                <a:lnTo>
                  <a:pt x="6900582" y="3670019"/>
                </a:lnTo>
                <a:cubicBezTo>
                  <a:pt x="6907382" y="3670019"/>
                  <a:pt x="6912726" y="3668076"/>
                  <a:pt x="6916612" y="3664190"/>
                </a:cubicBezTo>
                <a:cubicBezTo>
                  <a:pt x="6920498" y="3660304"/>
                  <a:pt x="6922441" y="3654960"/>
                  <a:pt x="6922441" y="3648159"/>
                </a:cubicBezTo>
                <a:lnTo>
                  <a:pt x="6922441" y="3181815"/>
                </a:lnTo>
                <a:cubicBezTo>
                  <a:pt x="6922441" y="3150726"/>
                  <a:pt x="6933614" y="3135181"/>
                  <a:pt x="6955960" y="3135181"/>
                </a:cubicBezTo>
                <a:cubicBezTo>
                  <a:pt x="6976362" y="3135181"/>
                  <a:pt x="6986564" y="3150726"/>
                  <a:pt x="6986564" y="3181815"/>
                </a:cubicBezTo>
                <a:lnTo>
                  <a:pt x="6986564" y="3648159"/>
                </a:lnTo>
                <a:cubicBezTo>
                  <a:pt x="6986564" y="3654960"/>
                  <a:pt x="6988507" y="3660304"/>
                  <a:pt x="6992393" y="3664190"/>
                </a:cubicBezTo>
                <a:cubicBezTo>
                  <a:pt x="6996279" y="3668076"/>
                  <a:pt x="7001623" y="3670019"/>
                  <a:pt x="7008423" y="3670019"/>
                </a:cubicBezTo>
                <a:lnTo>
                  <a:pt x="7238681" y="3670019"/>
                </a:lnTo>
                <a:cubicBezTo>
                  <a:pt x="7245481" y="3670019"/>
                  <a:pt x="7250825" y="3668076"/>
                  <a:pt x="7254712" y="3664190"/>
                </a:cubicBezTo>
                <a:cubicBezTo>
                  <a:pt x="7258598" y="3660304"/>
                  <a:pt x="7260541" y="3654960"/>
                  <a:pt x="7260541" y="3648159"/>
                </a:cubicBezTo>
                <a:lnTo>
                  <a:pt x="7260541" y="3162870"/>
                </a:lnTo>
                <a:cubicBezTo>
                  <a:pt x="7260541" y="2987991"/>
                  <a:pt x="7191560" y="2900551"/>
                  <a:pt x="7053601" y="2900551"/>
                </a:cubicBezTo>
                <a:close/>
                <a:moveTo>
                  <a:pt x="6276770" y="2900551"/>
                </a:moveTo>
                <a:cubicBezTo>
                  <a:pt x="6179615" y="2900551"/>
                  <a:pt x="6103591" y="2924112"/>
                  <a:pt x="6048699" y="2971232"/>
                </a:cubicBezTo>
                <a:cubicBezTo>
                  <a:pt x="5993806" y="3018352"/>
                  <a:pt x="5966360" y="3081260"/>
                  <a:pt x="5966360" y="3159956"/>
                </a:cubicBezTo>
                <a:lnTo>
                  <a:pt x="5966360" y="3422274"/>
                </a:lnTo>
                <a:cubicBezTo>
                  <a:pt x="5966360" y="3504856"/>
                  <a:pt x="5993321" y="3568735"/>
                  <a:pt x="6047242" y="3613912"/>
                </a:cubicBezTo>
                <a:cubicBezTo>
                  <a:pt x="6101162" y="3659089"/>
                  <a:pt x="6177672" y="3681678"/>
                  <a:pt x="6276770" y="3681678"/>
                </a:cubicBezTo>
                <a:cubicBezTo>
                  <a:pt x="6375868" y="3681678"/>
                  <a:pt x="6452135" y="3659089"/>
                  <a:pt x="6505570" y="3613912"/>
                </a:cubicBezTo>
                <a:cubicBezTo>
                  <a:pt x="6559005" y="3568735"/>
                  <a:pt x="6585723" y="3504856"/>
                  <a:pt x="6585723" y="3422274"/>
                </a:cubicBezTo>
                <a:lnTo>
                  <a:pt x="6585723" y="3159956"/>
                </a:lnTo>
                <a:cubicBezTo>
                  <a:pt x="6585723" y="3081260"/>
                  <a:pt x="6558519" y="3018352"/>
                  <a:pt x="6504113" y="2971232"/>
                </a:cubicBezTo>
                <a:cubicBezTo>
                  <a:pt x="6449706" y="2924112"/>
                  <a:pt x="6373925" y="2900551"/>
                  <a:pt x="6276770" y="2900551"/>
                </a:cubicBezTo>
                <a:close/>
                <a:moveTo>
                  <a:pt x="4586626" y="2900551"/>
                </a:moveTo>
                <a:cubicBezTo>
                  <a:pt x="4540963" y="2900551"/>
                  <a:pt x="4504044" y="2915610"/>
                  <a:pt x="4475869" y="2945729"/>
                </a:cubicBezTo>
                <a:cubicBezTo>
                  <a:pt x="4469068" y="2954473"/>
                  <a:pt x="4463239" y="2958844"/>
                  <a:pt x="4458381" y="2958844"/>
                </a:cubicBezTo>
                <a:cubicBezTo>
                  <a:pt x="4456438" y="2958844"/>
                  <a:pt x="4455466" y="2957873"/>
                  <a:pt x="4455466" y="2955930"/>
                </a:cubicBezTo>
                <a:lnTo>
                  <a:pt x="4455466" y="2934070"/>
                </a:lnTo>
                <a:cubicBezTo>
                  <a:pt x="4455466" y="2927270"/>
                  <a:pt x="4453523" y="2921926"/>
                  <a:pt x="4449637" y="2918039"/>
                </a:cubicBezTo>
                <a:cubicBezTo>
                  <a:pt x="4445751" y="2914153"/>
                  <a:pt x="4440408" y="2912210"/>
                  <a:pt x="4433606" y="2912210"/>
                </a:cubicBezTo>
                <a:lnTo>
                  <a:pt x="4203349" y="2912210"/>
                </a:lnTo>
                <a:cubicBezTo>
                  <a:pt x="4196548" y="2912210"/>
                  <a:pt x="4191205" y="2914153"/>
                  <a:pt x="4187319" y="2918039"/>
                </a:cubicBezTo>
                <a:cubicBezTo>
                  <a:pt x="4183432" y="2921926"/>
                  <a:pt x="4181490" y="2927270"/>
                  <a:pt x="4181490" y="2934070"/>
                </a:cubicBezTo>
                <a:lnTo>
                  <a:pt x="4181490" y="3648159"/>
                </a:lnTo>
                <a:cubicBezTo>
                  <a:pt x="4181490" y="3654960"/>
                  <a:pt x="4183432" y="3660304"/>
                  <a:pt x="4187319" y="3664190"/>
                </a:cubicBezTo>
                <a:cubicBezTo>
                  <a:pt x="4191205" y="3668076"/>
                  <a:pt x="4196548" y="3670019"/>
                  <a:pt x="4203349" y="3670019"/>
                </a:cubicBezTo>
                <a:lnTo>
                  <a:pt x="4433606" y="3670019"/>
                </a:lnTo>
                <a:cubicBezTo>
                  <a:pt x="4440408" y="3670019"/>
                  <a:pt x="4445751" y="3668076"/>
                  <a:pt x="4449637" y="3664190"/>
                </a:cubicBezTo>
                <a:cubicBezTo>
                  <a:pt x="4453523" y="3660304"/>
                  <a:pt x="4455466" y="3654960"/>
                  <a:pt x="4455466" y="3648159"/>
                </a:cubicBezTo>
                <a:lnTo>
                  <a:pt x="4455466" y="3181815"/>
                </a:lnTo>
                <a:cubicBezTo>
                  <a:pt x="4455466" y="3150726"/>
                  <a:pt x="4466639" y="3135181"/>
                  <a:pt x="4488986" y="3135181"/>
                </a:cubicBezTo>
                <a:cubicBezTo>
                  <a:pt x="4509387" y="3135181"/>
                  <a:pt x="4519589" y="3150726"/>
                  <a:pt x="4519589" y="3181815"/>
                </a:cubicBezTo>
                <a:lnTo>
                  <a:pt x="4519589" y="3648159"/>
                </a:lnTo>
                <a:cubicBezTo>
                  <a:pt x="4519589" y="3654960"/>
                  <a:pt x="4521532" y="3660304"/>
                  <a:pt x="4525418" y="3664190"/>
                </a:cubicBezTo>
                <a:cubicBezTo>
                  <a:pt x="4529304" y="3668076"/>
                  <a:pt x="4534648" y="3670019"/>
                  <a:pt x="4541449" y="3670019"/>
                </a:cubicBezTo>
                <a:lnTo>
                  <a:pt x="4771706" y="3670019"/>
                </a:lnTo>
                <a:cubicBezTo>
                  <a:pt x="4778507" y="3670019"/>
                  <a:pt x="4783851" y="3668076"/>
                  <a:pt x="4787737" y="3664190"/>
                </a:cubicBezTo>
                <a:cubicBezTo>
                  <a:pt x="4791623" y="3660304"/>
                  <a:pt x="4793566" y="3654960"/>
                  <a:pt x="4793566" y="3648159"/>
                </a:cubicBezTo>
                <a:lnTo>
                  <a:pt x="4793566" y="3162870"/>
                </a:lnTo>
                <a:cubicBezTo>
                  <a:pt x="4793566" y="2987991"/>
                  <a:pt x="4724587" y="2900551"/>
                  <a:pt x="4586626" y="2900551"/>
                </a:cubicBezTo>
                <a:close/>
                <a:moveTo>
                  <a:pt x="3708564" y="2900551"/>
                </a:moveTo>
                <a:cubicBezTo>
                  <a:pt x="3639584" y="2900551"/>
                  <a:pt x="3589063" y="2922168"/>
                  <a:pt x="3557002" y="2965402"/>
                </a:cubicBezTo>
                <a:cubicBezTo>
                  <a:pt x="3524941" y="3008636"/>
                  <a:pt x="3508910" y="3073487"/>
                  <a:pt x="3508910" y="3159956"/>
                </a:cubicBezTo>
                <a:lnTo>
                  <a:pt x="3508910" y="3422274"/>
                </a:lnTo>
                <a:cubicBezTo>
                  <a:pt x="3508910" y="3505827"/>
                  <a:pt x="3524698" y="3569950"/>
                  <a:pt x="3556273" y="3614641"/>
                </a:cubicBezTo>
                <a:cubicBezTo>
                  <a:pt x="3587849" y="3659332"/>
                  <a:pt x="3638612" y="3681678"/>
                  <a:pt x="3708564" y="3681678"/>
                </a:cubicBezTo>
                <a:cubicBezTo>
                  <a:pt x="3756170" y="3681678"/>
                  <a:pt x="3793574" y="3668562"/>
                  <a:pt x="3820778" y="3642330"/>
                </a:cubicBezTo>
                <a:cubicBezTo>
                  <a:pt x="3823693" y="3640387"/>
                  <a:pt x="3828307" y="3640387"/>
                  <a:pt x="3834623" y="3642330"/>
                </a:cubicBezTo>
                <a:cubicBezTo>
                  <a:pt x="3840938" y="3644273"/>
                  <a:pt x="3844095" y="3646702"/>
                  <a:pt x="3844095" y="3649616"/>
                </a:cubicBezTo>
                <a:cubicBezTo>
                  <a:pt x="3838265" y="3678763"/>
                  <a:pt x="3823936" y="3700866"/>
                  <a:pt x="3801104" y="3715925"/>
                </a:cubicBezTo>
                <a:cubicBezTo>
                  <a:pt x="3778273" y="3730984"/>
                  <a:pt x="3739653" y="3738513"/>
                  <a:pt x="3685246" y="3738513"/>
                </a:cubicBezTo>
                <a:lnTo>
                  <a:pt x="3648813" y="3737056"/>
                </a:lnTo>
                <a:cubicBezTo>
                  <a:pt x="3633269" y="3735113"/>
                  <a:pt x="3625496" y="3741914"/>
                  <a:pt x="3625496" y="3757459"/>
                </a:cubicBezTo>
                <a:lnTo>
                  <a:pt x="3625496" y="3951283"/>
                </a:lnTo>
                <a:cubicBezTo>
                  <a:pt x="3625496" y="3965856"/>
                  <a:pt x="3632783" y="3973143"/>
                  <a:pt x="3647356" y="3973143"/>
                </a:cubicBezTo>
                <a:cubicBezTo>
                  <a:pt x="3668730" y="3975086"/>
                  <a:pt x="3698362" y="3976057"/>
                  <a:pt x="3736253" y="3976057"/>
                </a:cubicBezTo>
                <a:cubicBezTo>
                  <a:pt x="3838265" y="3976057"/>
                  <a:pt x="3917447" y="3960755"/>
                  <a:pt x="3973797" y="3930152"/>
                </a:cubicBezTo>
                <a:cubicBezTo>
                  <a:pt x="4030147" y="3899548"/>
                  <a:pt x="4068766" y="3858500"/>
                  <a:pt x="4089654" y="3807008"/>
                </a:cubicBezTo>
                <a:cubicBezTo>
                  <a:pt x="4110542" y="3755516"/>
                  <a:pt x="4120987" y="3693336"/>
                  <a:pt x="4120987" y="3620470"/>
                </a:cubicBezTo>
                <a:lnTo>
                  <a:pt x="4120987" y="2934070"/>
                </a:lnTo>
                <a:cubicBezTo>
                  <a:pt x="4120987" y="2927270"/>
                  <a:pt x="4119044" y="2921926"/>
                  <a:pt x="4115158" y="2918039"/>
                </a:cubicBezTo>
                <a:cubicBezTo>
                  <a:pt x="4111271" y="2914153"/>
                  <a:pt x="4105928" y="2912210"/>
                  <a:pt x="4099127" y="2912210"/>
                </a:cubicBezTo>
                <a:lnTo>
                  <a:pt x="3868869" y="2912210"/>
                </a:lnTo>
                <a:cubicBezTo>
                  <a:pt x="3862069" y="2912210"/>
                  <a:pt x="3856725" y="2914153"/>
                  <a:pt x="3852839" y="2918039"/>
                </a:cubicBezTo>
                <a:cubicBezTo>
                  <a:pt x="3848953" y="2921926"/>
                  <a:pt x="3847009" y="2927270"/>
                  <a:pt x="3847009" y="2934070"/>
                </a:cubicBezTo>
                <a:lnTo>
                  <a:pt x="3847009" y="2963217"/>
                </a:lnTo>
                <a:cubicBezTo>
                  <a:pt x="3847009" y="2967103"/>
                  <a:pt x="3845795" y="2969289"/>
                  <a:pt x="3843367" y="2969775"/>
                </a:cubicBezTo>
                <a:cubicBezTo>
                  <a:pt x="3840938" y="2970260"/>
                  <a:pt x="3838752" y="2968560"/>
                  <a:pt x="3836809" y="2964674"/>
                </a:cubicBezTo>
                <a:cubicBezTo>
                  <a:pt x="3807662" y="2921926"/>
                  <a:pt x="3764914" y="2900551"/>
                  <a:pt x="3708564" y="2900551"/>
                </a:cubicBezTo>
                <a:close/>
                <a:moveTo>
                  <a:pt x="3143045" y="2900551"/>
                </a:moveTo>
                <a:cubicBezTo>
                  <a:pt x="3045891" y="2900551"/>
                  <a:pt x="2969867" y="2924112"/>
                  <a:pt x="2914974" y="2971232"/>
                </a:cubicBezTo>
                <a:cubicBezTo>
                  <a:pt x="2860082" y="3018352"/>
                  <a:pt x="2832635" y="3081260"/>
                  <a:pt x="2832635" y="3159956"/>
                </a:cubicBezTo>
                <a:lnTo>
                  <a:pt x="2832635" y="3422274"/>
                </a:lnTo>
                <a:cubicBezTo>
                  <a:pt x="2832635" y="3504856"/>
                  <a:pt x="2859596" y="3568735"/>
                  <a:pt x="2913517" y="3613912"/>
                </a:cubicBezTo>
                <a:cubicBezTo>
                  <a:pt x="2967438" y="3659089"/>
                  <a:pt x="3043948" y="3681678"/>
                  <a:pt x="3143045" y="3681678"/>
                </a:cubicBezTo>
                <a:cubicBezTo>
                  <a:pt x="3242144" y="3681678"/>
                  <a:pt x="3318411" y="3659089"/>
                  <a:pt x="3371846" y="3613912"/>
                </a:cubicBezTo>
                <a:cubicBezTo>
                  <a:pt x="3425281" y="3568735"/>
                  <a:pt x="3451998" y="3504856"/>
                  <a:pt x="3451998" y="3422274"/>
                </a:cubicBezTo>
                <a:lnTo>
                  <a:pt x="3451998" y="3159956"/>
                </a:lnTo>
                <a:cubicBezTo>
                  <a:pt x="3451998" y="3081260"/>
                  <a:pt x="3424795" y="3018352"/>
                  <a:pt x="3370388" y="2971232"/>
                </a:cubicBezTo>
                <a:cubicBezTo>
                  <a:pt x="3315982" y="2924112"/>
                  <a:pt x="3240201" y="2900551"/>
                  <a:pt x="3143045" y="2900551"/>
                </a:cubicBezTo>
                <a:close/>
                <a:moveTo>
                  <a:pt x="2473381" y="2900551"/>
                </a:moveTo>
                <a:cubicBezTo>
                  <a:pt x="2377197" y="2900551"/>
                  <a:pt x="2301902" y="2924112"/>
                  <a:pt x="2247495" y="2971232"/>
                </a:cubicBezTo>
                <a:cubicBezTo>
                  <a:pt x="2193089" y="3018352"/>
                  <a:pt x="2165886" y="3081260"/>
                  <a:pt x="2165886" y="3159956"/>
                </a:cubicBezTo>
                <a:lnTo>
                  <a:pt x="2165886" y="3422274"/>
                </a:lnTo>
                <a:cubicBezTo>
                  <a:pt x="2165886" y="3504856"/>
                  <a:pt x="2192846" y="3568735"/>
                  <a:pt x="2246767" y="3613912"/>
                </a:cubicBezTo>
                <a:cubicBezTo>
                  <a:pt x="2300688" y="3659089"/>
                  <a:pt x="2376226" y="3681678"/>
                  <a:pt x="2473381" y="3681678"/>
                </a:cubicBezTo>
                <a:cubicBezTo>
                  <a:pt x="2570536" y="3681678"/>
                  <a:pt x="2645831" y="3659089"/>
                  <a:pt x="2699266" y="3613912"/>
                </a:cubicBezTo>
                <a:cubicBezTo>
                  <a:pt x="2752701" y="3568735"/>
                  <a:pt x="2779419" y="3504856"/>
                  <a:pt x="2779419" y="3422274"/>
                </a:cubicBezTo>
                <a:lnTo>
                  <a:pt x="2779419" y="3381469"/>
                </a:lnTo>
                <a:cubicBezTo>
                  <a:pt x="2779419" y="3374668"/>
                  <a:pt x="2777476" y="3369325"/>
                  <a:pt x="2773590" y="3365438"/>
                </a:cubicBezTo>
                <a:cubicBezTo>
                  <a:pt x="2769704" y="3361552"/>
                  <a:pt x="2764360" y="3359609"/>
                  <a:pt x="2757559" y="3359609"/>
                </a:cubicBezTo>
                <a:lnTo>
                  <a:pt x="2527302" y="3356694"/>
                </a:lnTo>
                <a:cubicBezTo>
                  <a:pt x="2520501" y="3356694"/>
                  <a:pt x="2515157" y="3358637"/>
                  <a:pt x="2511271" y="3362524"/>
                </a:cubicBezTo>
                <a:cubicBezTo>
                  <a:pt x="2507385" y="3366410"/>
                  <a:pt x="2505442" y="3371753"/>
                  <a:pt x="2505442" y="3378554"/>
                </a:cubicBezTo>
                <a:lnTo>
                  <a:pt x="2505442" y="3400414"/>
                </a:lnTo>
                <a:cubicBezTo>
                  <a:pt x="2505442" y="3414016"/>
                  <a:pt x="2502528" y="3425189"/>
                  <a:pt x="2496698" y="3433933"/>
                </a:cubicBezTo>
                <a:cubicBezTo>
                  <a:pt x="2490869" y="3442676"/>
                  <a:pt x="2483096" y="3447048"/>
                  <a:pt x="2473381" y="3447048"/>
                </a:cubicBezTo>
                <a:cubicBezTo>
                  <a:pt x="2463666" y="3447048"/>
                  <a:pt x="2455650" y="3442676"/>
                  <a:pt x="2449335" y="3433933"/>
                </a:cubicBezTo>
                <a:cubicBezTo>
                  <a:pt x="2443020" y="3425189"/>
                  <a:pt x="2439863" y="3414016"/>
                  <a:pt x="2439863" y="3400414"/>
                </a:cubicBezTo>
                <a:lnTo>
                  <a:pt x="2439863" y="3181815"/>
                </a:lnTo>
                <a:cubicBezTo>
                  <a:pt x="2439863" y="3168214"/>
                  <a:pt x="2443020" y="3157041"/>
                  <a:pt x="2449335" y="3148297"/>
                </a:cubicBezTo>
                <a:cubicBezTo>
                  <a:pt x="2455650" y="3139553"/>
                  <a:pt x="2463666" y="3135181"/>
                  <a:pt x="2473381" y="3135181"/>
                </a:cubicBezTo>
                <a:cubicBezTo>
                  <a:pt x="2483096" y="3135181"/>
                  <a:pt x="2490869" y="3139553"/>
                  <a:pt x="2496698" y="3148297"/>
                </a:cubicBezTo>
                <a:cubicBezTo>
                  <a:pt x="2502528" y="3157041"/>
                  <a:pt x="2505442" y="3168214"/>
                  <a:pt x="2505442" y="3181815"/>
                </a:cubicBezTo>
                <a:lnTo>
                  <a:pt x="2505442" y="3202218"/>
                </a:lnTo>
                <a:cubicBezTo>
                  <a:pt x="2505442" y="3215820"/>
                  <a:pt x="2512729" y="3222620"/>
                  <a:pt x="2527302" y="3222620"/>
                </a:cubicBezTo>
                <a:lnTo>
                  <a:pt x="2757559" y="3215334"/>
                </a:lnTo>
                <a:cubicBezTo>
                  <a:pt x="2764360" y="3215334"/>
                  <a:pt x="2769704" y="3213148"/>
                  <a:pt x="2773590" y="3208776"/>
                </a:cubicBezTo>
                <a:cubicBezTo>
                  <a:pt x="2777476" y="3204404"/>
                  <a:pt x="2779419" y="3198818"/>
                  <a:pt x="2779419" y="3192017"/>
                </a:cubicBezTo>
                <a:lnTo>
                  <a:pt x="2779419" y="3159956"/>
                </a:lnTo>
                <a:cubicBezTo>
                  <a:pt x="2779419" y="3081260"/>
                  <a:pt x="2752459" y="3018352"/>
                  <a:pt x="2698538" y="2971232"/>
                </a:cubicBezTo>
                <a:cubicBezTo>
                  <a:pt x="2644616" y="2924112"/>
                  <a:pt x="2569565" y="2900551"/>
                  <a:pt x="2473381" y="2900551"/>
                </a:cubicBezTo>
                <a:close/>
                <a:moveTo>
                  <a:pt x="1806631" y="2900551"/>
                </a:moveTo>
                <a:cubicBezTo>
                  <a:pt x="1710447" y="2900551"/>
                  <a:pt x="1635152" y="2924112"/>
                  <a:pt x="1580746" y="2971232"/>
                </a:cubicBezTo>
                <a:cubicBezTo>
                  <a:pt x="1526339" y="3018352"/>
                  <a:pt x="1499135" y="3081260"/>
                  <a:pt x="1499135" y="3159956"/>
                </a:cubicBezTo>
                <a:lnTo>
                  <a:pt x="1499135" y="3422274"/>
                </a:lnTo>
                <a:cubicBezTo>
                  <a:pt x="1499135" y="3504856"/>
                  <a:pt x="1526096" y="3568735"/>
                  <a:pt x="1580017" y="3613912"/>
                </a:cubicBezTo>
                <a:cubicBezTo>
                  <a:pt x="1633938" y="3659089"/>
                  <a:pt x="1709476" y="3681678"/>
                  <a:pt x="1806631" y="3681678"/>
                </a:cubicBezTo>
                <a:cubicBezTo>
                  <a:pt x="1904758" y="3681678"/>
                  <a:pt x="1978352" y="3661032"/>
                  <a:pt x="2027416" y="3619742"/>
                </a:cubicBezTo>
                <a:cubicBezTo>
                  <a:pt x="2076479" y="3578450"/>
                  <a:pt x="2103439" y="3515057"/>
                  <a:pt x="2108297" y="3429560"/>
                </a:cubicBezTo>
                <a:cubicBezTo>
                  <a:pt x="2109269" y="3415959"/>
                  <a:pt x="2102468" y="3408187"/>
                  <a:pt x="2087895" y="3406243"/>
                </a:cubicBezTo>
                <a:lnTo>
                  <a:pt x="1864924" y="3391670"/>
                </a:lnTo>
                <a:cubicBezTo>
                  <a:pt x="1853266" y="3390699"/>
                  <a:pt x="1845007" y="3397014"/>
                  <a:pt x="1840150" y="3410615"/>
                </a:cubicBezTo>
                <a:cubicBezTo>
                  <a:pt x="1838206" y="3421302"/>
                  <a:pt x="1834563" y="3430046"/>
                  <a:pt x="1829219" y="3436847"/>
                </a:cubicBezTo>
                <a:cubicBezTo>
                  <a:pt x="1823876" y="3443648"/>
                  <a:pt x="1816346" y="3447048"/>
                  <a:pt x="1806631" y="3447048"/>
                </a:cubicBezTo>
                <a:cubicBezTo>
                  <a:pt x="1796915" y="3447048"/>
                  <a:pt x="1788900" y="3442676"/>
                  <a:pt x="1782585" y="3433933"/>
                </a:cubicBezTo>
                <a:cubicBezTo>
                  <a:pt x="1776270" y="3425189"/>
                  <a:pt x="1773113" y="3414016"/>
                  <a:pt x="1773113" y="3400414"/>
                </a:cubicBezTo>
                <a:lnTo>
                  <a:pt x="1773113" y="3368353"/>
                </a:lnTo>
                <a:cubicBezTo>
                  <a:pt x="1773113" y="3362524"/>
                  <a:pt x="1776027" y="3359609"/>
                  <a:pt x="1781856" y="3359609"/>
                </a:cubicBezTo>
                <a:lnTo>
                  <a:pt x="2090810" y="3359609"/>
                </a:lnTo>
                <a:cubicBezTo>
                  <a:pt x="2097610" y="3359609"/>
                  <a:pt x="2102954" y="3357666"/>
                  <a:pt x="2106840" y="3353780"/>
                </a:cubicBezTo>
                <a:cubicBezTo>
                  <a:pt x="2110726" y="3349893"/>
                  <a:pt x="2112669" y="3344550"/>
                  <a:pt x="2112669" y="3337749"/>
                </a:cubicBezTo>
                <a:lnTo>
                  <a:pt x="2112669" y="3159956"/>
                </a:lnTo>
                <a:cubicBezTo>
                  <a:pt x="2112669" y="3081260"/>
                  <a:pt x="2085709" y="3018352"/>
                  <a:pt x="2031788" y="2971232"/>
                </a:cubicBezTo>
                <a:cubicBezTo>
                  <a:pt x="1977867" y="2924112"/>
                  <a:pt x="1902815" y="2900551"/>
                  <a:pt x="1806631" y="2900551"/>
                </a:cubicBezTo>
                <a:close/>
                <a:moveTo>
                  <a:pt x="1079140" y="2884521"/>
                </a:moveTo>
                <a:lnTo>
                  <a:pt x="1098085" y="2884521"/>
                </a:lnTo>
                <a:cubicBezTo>
                  <a:pt x="1120431" y="2884521"/>
                  <a:pt x="1138162" y="2892536"/>
                  <a:pt x="1151278" y="2908567"/>
                </a:cubicBezTo>
                <a:cubicBezTo>
                  <a:pt x="1164394" y="2924598"/>
                  <a:pt x="1170952" y="2947672"/>
                  <a:pt x="1170952" y="2977790"/>
                </a:cubicBezTo>
                <a:cubicBezTo>
                  <a:pt x="1170952" y="3006936"/>
                  <a:pt x="1164151" y="3029525"/>
                  <a:pt x="1150549" y="3045555"/>
                </a:cubicBezTo>
                <a:cubicBezTo>
                  <a:pt x="1136947" y="3061586"/>
                  <a:pt x="1119459" y="3069602"/>
                  <a:pt x="1098085" y="3069602"/>
                </a:cubicBezTo>
                <a:lnTo>
                  <a:pt x="1079140" y="3069602"/>
                </a:lnTo>
                <a:cubicBezTo>
                  <a:pt x="1073311" y="3069602"/>
                  <a:pt x="1070396" y="3066687"/>
                  <a:pt x="1070396" y="3060857"/>
                </a:cubicBezTo>
                <a:lnTo>
                  <a:pt x="1070396" y="2893265"/>
                </a:lnTo>
                <a:cubicBezTo>
                  <a:pt x="1070396" y="2887436"/>
                  <a:pt x="1073311" y="2884521"/>
                  <a:pt x="1079140" y="2884521"/>
                </a:cubicBezTo>
                <a:close/>
                <a:moveTo>
                  <a:pt x="5256719" y="2725673"/>
                </a:moveTo>
                <a:cubicBezTo>
                  <a:pt x="5249918" y="2725673"/>
                  <a:pt x="5244575" y="2727616"/>
                  <a:pt x="5240689" y="2731502"/>
                </a:cubicBezTo>
                <a:cubicBezTo>
                  <a:pt x="5236803" y="2735388"/>
                  <a:pt x="5234859" y="2740732"/>
                  <a:pt x="5234859" y="2747533"/>
                </a:cubicBezTo>
                <a:lnTo>
                  <a:pt x="5234859" y="2903466"/>
                </a:lnTo>
                <a:cubicBezTo>
                  <a:pt x="5234859" y="2909296"/>
                  <a:pt x="5231945" y="2912210"/>
                  <a:pt x="5226115" y="2912210"/>
                </a:cubicBezTo>
                <a:lnTo>
                  <a:pt x="5186768" y="2912210"/>
                </a:lnTo>
                <a:cubicBezTo>
                  <a:pt x="5179967" y="2912210"/>
                  <a:pt x="5174623" y="2914153"/>
                  <a:pt x="5170737" y="2918039"/>
                </a:cubicBezTo>
                <a:cubicBezTo>
                  <a:pt x="5166851" y="2921926"/>
                  <a:pt x="5164908" y="2927270"/>
                  <a:pt x="5164908" y="2934070"/>
                </a:cubicBezTo>
                <a:lnTo>
                  <a:pt x="5164908" y="3079802"/>
                </a:lnTo>
                <a:cubicBezTo>
                  <a:pt x="5164908" y="3086603"/>
                  <a:pt x="5166851" y="3091947"/>
                  <a:pt x="5170737" y="3095833"/>
                </a:cubicBezTo>
                <a:cubicBezTo>
                  <a:pt x="5174623" y="3099719"/>
                  <a:pt x="5179967" y="3101663"/>
                  <a:pt x="5186768" y="3101663"/>
                </a:cubicBezTo>
                <a:lnTo>
                  <a:pt x="5226115" y="3101663"/>
                </a:lnTo>
                <a:cubicBezTo>
                  <a:pt x="5231945" y="3101663"/>
                  <a:pt x="5234859" y="3104577"/>
                  <a:pt x="5234859" y="3110406"/>
                </a:cubicBezTo>
                <a:lnTo>
                  <a:pt x="5234859" y="3500969"/>
                </a:lnTo>
                <a:cubicBezTo>
                  <a:pt x="5234859" y="3568006"/>
                  <a:pt x="5254776" y="3612941"/>
                  <a:pt x="5294610" y="3635772"/>
                </a:cubicBezTo>
                <a:cubicBezTo>
                  <a:pt x="5334443" y="3658603"/>
                  <a:pt x="5394680" y="3670019"/>
                  <a:pt x="5475318" y="3670019"/>
                </a:cubicBezTo>
                <a:lnTo>
                  <a:pt x="5545270" y="3670019"/>
                </a:lnTo>
                <a:cubicBezTo>
                  <a:pt x="5552070" y="3670019"/>
                  <a:pt x="5557414" y="3668076"/>
                  <a:pt x="5561300" y="3664190"/>
                </a:cubicBezTo>
                <a:cubicBezTo>
                  <a:pt x="5565186" y="3660304"/>
                  <a:pt x="5567129" y="3654960"/>
                  <a:pt x="5567129" y="3648159"/>
                </a:cubicBezTo>
                <a:lnTo>
                  <a:pt x="5567129" y="3455792"/>
                </a:lnTo>
                <a:cubicBezTo>
                  <a:pt x="5567129" y="3448992"/>
                  <a:pt x="5565186" y="3443648"/>
                  <a:pt x="5561300" y="3439762"/>
                </a:cubicBezTo>
                <a:cubicBezTo>
                  <a:pt x="5557414" y="3435875"/>
                  <a:pt x="5552070" y="3433933"/>
                  <a:pt x="5545270" y="3433933"/>
                </a:cubicBezTo>
                <a:lnTo>
                  <a:pt x="5542355" y="3433933"/>
                </a:lnTo>
                <a:cubicBezTo>
                  <a:pt x="5527782" y="3434904"/>
                  <a:pt x="5516609" y="3432232"/>
                  <a:pt x="5508836" y="3425917"/>
                </a:cubicBezTo>
                <a:cubicBezTo>
                  <a:pt x="5501064" y="3419602"/>
                  <a:pt x="5497178" y="3407701"/>
                  <a:pt x="5497178" y="3390213"/>
                </a:cubicBezTo>
                <a:lnTo>
                  <a:pt x="5497178" y="3110406"/>
                </a:lnTo>
                <a:cubicBezTo>
                  <a:pt x="5497178" y="3104577"/>
                  <a:pt x="5500092" y="3101663"/>
                  <a:pt x="5505922" y="3101663"/>
                </a:cubicBezTo>
                <a:lnTo>
                  <a:pt x="5567129" y="3101663"/>
                </a:lnTo>
                <a:cubicBezTo>
                  <a:pt x="5573930" y="3101663"/>
                  <a:pt x="5579273" y="3099719"/>
                  <a:pt x="5583160" y="3095833"/>
                </a:cubicBezTo>
                <a:cubicBezTo>
                  <a:pt x="5587046" y="3091947"/>
                  <a:pt x="5588989" y="3086603"/>
                  <a:pt x="5588989" y="3079802"/>
                </a:cubicBezTo>
                <a:lnTo>
                  <a:pt x="5588989" y="2934070"/>
                </a:lnTo>
                <a:cubicBezTo>
                  <a:pt x="5588989" y="2927270"/>
                  <a:pt x="5587046" y="2921926"/>
                  <a:pt x="5583160" y="2918039"/>
                </a:cubicBezTo>
                <a:cubicBezTo>
                  <a:pt x="5579273" y="2914153"/>
                  <a:pt x="5573930" y="2912210"/>
                  <a:pt x="5567129" y="2912210"/>
                </a:cubicBezTo>
                <a:lnTo>
                  <a:pt x="5505922" y="2912210"/>
                </a:lnTo>
                <a:cubicBezTo>
                  <a:pt x="5500092" y="2912210"/>
                  <a:pt x="5497178" y="2909296"/>
                  <a:pt x="5497178" y="2903466"/>
                </a:cubicBezTo>
                <a:lnTo>
                  <a:pt x="5497178" y="2747533"/>
                </a:lnTo>
                <a:cubicBezTo>
                  <a:pt x="5497178" y="2740732"/>
                  <a:pt x="5495235" y="2735388"/>
                  <a:pt x="5491348" y="2731502"/>
                </a:cubicBezTo>
                <a:cubicBezTo>
                  <a:pt x="5487462" y="2727616"/>
                  <a:pt x="5482118" y="2725673"/>
                  <a:pt x="5475318" y="2725673"/>
                </a:cubicBezTo>
                <a:close/>
                <a:moveTo>
                  <a:pt x="818279" y="2649892"/>
                </a:moveTo>
                <a:cubicBezTo>
                  <a:pt x="811478" y="2649892"/>
                  <a:pt x="806135" y="2651835"/>
                  <a:pt x="802248" y="2655721"/>
                </a:cubicBezTo>
                <a:cubicBezTo>
                  <a:pt x="798362" y="2659607"/>
                  <a:pt x="796419" y="2664951"/>
                  <a:pt x="796419" y="2671751"/>
                </a:cubicBezTo>
                <a:lnTo>
                  <a:pt x="796419" y="3648159"/>
                </a:lnTo>
                <a:cubicBezTo>
                  <a:pt x="796419" y="3654960"/>
                  <a:pt x="798362" y="3660304"/>
                  <a:pt x="802248" y="3664190"/>
                </a:cubicBezTo>
                <a:cubicBezTo>
                  <a:pt x="806135" y="3668076"/>
                  <a:pt x="811478" y="3670019"/>
                  <a:pt x="818279" y="3670019"/>
                </a:cubicBezTo>
                <a:lnTo>
                  <a:pt x="1048536" y="3670019"/>
                </a:lnTo>
                <a:cubicBezTo>
                  <a:pt x="1055337" y="3670019"/>
                  <a:pt x="1060681" y="3668076"/>
                  <a:pt x="1064567" y="3664190"/>
                </a:cubicBezTo>
                <a:cubicBezTo>
                  <a:pt x="1068453" y="3660304"/>
                  <a:pt x="1070396" y="3654960"/>
                  <a:pt x="1070396" y="3648159"/>
                </a:cubicBezTo>
                <a:lnTo>
                  <a:pt x="1070396" y="3286743"/>
                </a:lnTo>
                <a:cubicBezTo>
                  <a:pt x="1070396" y="3280913"/>
                  <a:pt x="1072339" y="3277999"/>
                  <a:pt x="1076225" y="3277999"/>
                </a:cubicBezTo>
                <a:cubicBezTo>
                  <a:pt x="1078168" y="3277999"/>
                  <a:pt x="1080112" y="3280428"/>
                  <a:pt x="1082055" y="3285285"/>
                </a:cubicBezTo>
                <a:lnTo>
                  <a:pt x="1170952" y="3651074"/>
                </a:lnTo>
                <a:cubicBezTo>
                  <a:pt x="1173866" y="3663704"/>
                  <a:pt x="1181639" y="3670019"/>
                  <a:pt x="1194269" y="3670019"/>
                </a:cubicBezTo>
                <a:lnTo>
                  <a:pt x="1431813" y="3670019"/>
                </a:lnTo>
                <a:cubicBezTo>
                  <a:pt x="1445414" y="3670019"/>
                  <a:pt x="1452215" y="3664190"/>
                  <a:pt x="1452215" y="3652531"/>
                </a:cubicBezTo>
                <a:cubicBezTo>
                  <a:pt x="1452215" y="3649616"/>
                  <a:pt x="1451730" y="3647188"/>
                  <a:pt x="1450758" y="3645245"/>
                </a:cubicBezTo>
                <a:lnTo>
                  <a:pt x="1332715" y="3232822"/>
                </a:lnTo>
                <a:cubicBezTo>
                  <a:pt x="1331743" y="3227964"/>
                  <a:pt x="1333200" y="3224078"/>
                  <a:pt x="1337087" y="3221163"/>
                </a:cubicBezTo>
                <a:cubicBezTo>
                  <a:pt x="1372062" y="3194931"/>
                  <a:pt x="1398780" y="3160684"/>
                  <a:pt x="1417239" y="3118422"/>
                </a:cubicBezTo>
                <a:cubicBezTo>
                  <a:pt x="1435699" y="3076159"/>
                  <a:pt x="1444929" y="3028310"/>
                  <a:pt x="1444929" y="2974875"/>
                </a:cubicBezTo>
                <a:cubicBezTo>
                  <a:pt x="1444929" y="2911724"/>
                  <a:pt x="1432298" y="2855617"/>
                  <a:pt x="1407038" y="2806554"/>
                </a:cubicBezTo>
                <a:cubicBezTo>
                  <a:pt x="1381778" y="2757491"/>
                  <a:pt x="1346559" y="2719115"/>
                  <a:pt x="1301382" y="2691425"/>
                </a:cubicBezTo>
                <a:cubicBezTo>
                  <a:pt x="1256205" y="2663736"/>
                  <a:pt x="1204470" y="2649892"/>
                  <a:pt x="1146177" y="2649892"/>
                </a:cubicBezTo>
                <a:close/>
                <a:moveTo>
                  <a:pt x="5769973" y="2587227"/>
                </a:moveTo>
                <a:cubicBezTo>
                  <a:pt x="5730140" y="2587227"/>
                  <a:pt x="5697350" y="2599857"/>
                  <a:pt x="5671604" y="2625117"/>
                </a:cubicBezTo>
                <a:cubicBezTo>
                  <a:pt x="5645858" y="2650377"/>
                  <a:pt x="5632985" y="2683410"/>
                  <a:pt x="5632985" y="2724215"/>
                </a:cubicBezTo>
                <a:cubicBezTo>
                  <a:pt x="5632985" y="2764049"/>
                  <a:pt x="5645858" y="2796839"/>
                  <a:pt x="5671604" y="2822585"/>
                </a:cubicBezTo>
                <a:cubicBezTo>
                  <a:pt x="5697350" y="2848331"/>
                  <a:pt x="5730140" y="2861204"/>
                  <a:pt x="5769973" y="2861204"/>
                </a:cubicBezTo>
                <a:cubicBezTo>
                  <a:pt x="5809807" y="2861204"/>
                  <a:pt x="5842597" y="2848088"/>
                  <a:pt x="5868343" y="2821856"/>
                </a:cubicBezTo>
                <a:cubicBezTo>
                  <a:pt x="5894089" y="2795624"/>
                  <a:pt x="5906962" y="2763077"/>
                  <a:pt x="5906962" y="2724215"/>
                </a:cubicBezTo>
                <a:cubicBezTo>
                  <a:pt x="5906962" y="2683410"/>
                  <a:pt x="5894089" y="2650377"/>
                  <a:pt x="5868343" y="2625117"/>
                </a:cubicBezTo>
                <a:cubicBezTo>
                  <a:pt x="5842597" y="2599857"/>
                  <a:pt x="5809807" y="2587227"/>
                  <a:pt x="5769973" y="2587227"/>
                </a:cubicBezTo>
                <a:close/>
                <a:moveTo>
                  <a:pt x="4988924" y="2587227"/>
                </a:moveTo>
                <a:cubicBezTo>
                  <a:pt x="4949090" y="2587227"/>
                  <a:pt x="4916300" y="2599857"/>
                  <a:pt x="4890554" y="2625117"/>
                </a:cubicBezTo>
                <a:cubicBezTo>
                  <a:pt x="4864809" y="2650377"/>
                  <a:pt x="4851935" y="2683410"/>
                  <a:pt x="4851935" y="2724215"/>
                </a:cubicBezTo>
                <a:cubicBezTo>
                  <a:pt x="4851935" y="2764049"/>
                  <a:pt x="4864809" y="2796839"/>
                  <a:pt x="4890554" y="2822585"/>
                </a:cubicBezTo>
                <a:cubicBezTo>
                  <a:pt x="4916300" y="2848331"/>
                  <a:pt x="4949090" y="2861204"/>
                  <a:pt x="4988924" y="2861204"/>
                </a:cubicBezTo>
                <a:cubicBezTo>
                  <a:pt x="5028757" y="2861204"/>
                  <a:pt x="5061547" y="2848088"/>
                  <a:pt x="5087293" y="2821856"/>
                </a:cubicBezTo>
                <a:cubicBezTo>
                  <a:pt x="5113039" y="2795624"/>
                  <a:pt x="5125912" y="2763077"/>
                  <a:pt x="5125912" y="2724215"/>
                </a:cubicBezTo>
                <a:cubicBezTo>
                  <a:pt x="5125912" y="2683410"/>
                  <a:pt x="5113039" y="2650377"/>
                  <a:pt x="5087293" y="2625117"/>
                </a:cubicBezTo>
                <a:cubicBezTo>
                  <a:pt x="5061547" y="2599857"/>
                  <a:pt x="5028757" y="2587227"/>
                  <a:pt x="4988924" y="2587227"/>
                </a:cubicBezTo>
                <a:close/>
                <a:moveTo>
                  <a:pt x="2329725" y="1644900"/>
                </a:moveTo>
                <a:lnTo>
                  <a:pt x="2358872" y="1644900"/>
                </a:lnTo>
                <a:cubicBezTo>
                  <a:pt x="2364701" y="1644900"/>
                  <a:pt x="2367615" y="1647814"/>
                  <a:pt x="2367615" y="1653643"/>
                </a:cubicBezTo>
                <a:lnTo>
                  <a:pt x="2367615" y="1692991"/>
                </a:lnTo>
                <a:cubicBezTo>
                  <a:pt x="2367615" y="1704650"/>
                  <a:pt x="2362758" y="1714122"/>
                  <a:pt x="2353042" y="1721409"/>
                </a:cubicBezTo>
                <a:cubicBezTo>
                  <a:pt x="2343327" y="1728696"/>
                  <a:pt x="2332639" y="1732339"/>
                  <a:pt x="2320981" y="1732339"/>
                </a:cubicBezTo>
                <a:cubicBezTo>
                  <a:pt x="2311265" y="1732339"/>
                  <a:pt x="2302764" y="1728696"/>
                  <a:pt x="2295478" y="1721409"/>
                </a:cubicBezTo>
                <a:cubicBezTo>
                  <a:pt x="2288191" y="1714122"/>
                  <a:pt x="2284548" y="1704164"/>
                  <a:pt x="2284548" y="1691534"/>
                </a:cubicBezTo>
                <a:cubicBezTo>
                  <a:pt x="2284548" y="1678904"/>
                  <a:pt x="2288677" y="1667974"/>
                  <a:pt x="2296935" y="1658744"/>
                </a:cubicBezTo>
                <a:cubicBezTo>
                  <a:pt x="2305194" y="1649515"/>
                  <a:pt x="2316123" y="1644900"/>
                  <a:pt x="2329725" y="1644900"/>
                </a:cubicBezTo>
                <a:close/>
                <a:moveTo>
                  <a:pt x="6213791" y="1382581"/>
                </a:moveTo>
                <a:cubicBezTo>
                  <a:pt x="6223507" y="1382581"/>
                  <a:pt x="6231522" y="1386953"/>
                  <a:pt x="6237837" y="1395697"/>
                </a:cubicBezTo>
                <a:cubicBezTo>
                  <a:pt x="6244151" y="1404441"/>
                  <a:pt x="6247309" y="1415614"/>
                  <a:pt x="6247309" y="1429215"/>
                </a:cubicBezTo>
                <a:lnTo>
                  <a:pt x="6247309" y="1647814"/>
                </a:lnTo>
                <a:cubicBezTo>
                  <a:pt x="6247309" y="1661416"/>
                  <a:pt x="6244151" y="1672589"/>
                  <a:pt x="6237837" y="1681333"/>
                </a:cubicBezTo>
                <a:cubicBezTo>
                  <a:pt x="6231522" y="1690077"/>
                  <a:pt x="6223507" y="1694449"/>
                  <a:pt x="6213791" y="1694449"/>
                </a:cubicBezTo>
                <a:cubicBezTo>
                  <a:pt x="6204075" y="1694449"/>
                  <a:pt x="6196546" y="1690077"/>
                  <a:pt x="6191202" y="1681333"/>
                </a:cubicBezTo>
                <a:cubicBezTo>
                  <a:pt x="6185858" y="1672589"/>
                  <a:pt x="6183187" y="1661416"/>
                  <a:pt x="6183187" y="1647814"/>
                </a:cubicBezTo>
                <a:lnTo>
                  <a:pt x="6183187" y="1429215"/>
                </a:lnTo>
                <a:cubicBezTo>
                  <a:pt x="6183187" y="1415614"/>
                  <a:pt x="6185858" y="1404441"/>
                  <a:pt x="6191202" y="1395697"/>
                </a:cubicBezTo>
                <a:cubicBezTo>
                  <a:pt x="6196546" y="1386953"/>
                  <a:pt x="6204075" y="1382581"/>
                  <a:pt x="6213791" y="1382581"/>
                </a:cubicBezTo>
                <a:close/>
                <a:moveTo>
                  <a:pt x="5600610" y="1159610"/>
                </a:moveTo>
                <a:cubicBezTo>
                  <a:pt x="5593809" y="1159610"/>
                  <a:pt x="5588465" y="1161553"/>
                  <a:pt x="5584579" y="1165440"/>
                </a:cubicBezTo>
                <a:cubicBezTo>
                  <a:pt x="5580693" y="1169326"/>
                  <a:pt x="5578750" y="1174669"/>
                  <a:pt x="5578750" y="1181470"/>
                </a:cubicBezTo>
                <a:lnTo>
                  <a:pt x="5578750" y="1895559"/>
                </a:lnTo>
                <a:cubicBezTo>
                  <a:pt x="5578750" y="1902360"/>
                  <a:pt x="5580693" y="1907704"/>
                  <a:pt x="5584579" y="1911590"/>
                </a:cubicBezTo>
                <a:cubicBezTo>
                  <a:pt x="5588465" y="1915476"/>
                  <a:pt x="5593809" y="1917419"/>
                  <a:pt x="5600610" y="1917419"/>
                </a:cubicBezTo>
                <a:lnTo>
                  <a:pt x="5830867" y="1917419"/>
                </a:lnTo>
                <a:cubicBezTo>
                  <a:pt x="5837667" y="1917419"/>
                  <a:pt x="5843012" y="1915476"/>
                  <a:pt x="5846898" y="1911590"/>
                </a:cubicBezTo>
                <a:cubicBezTo>
                  <a:pt x="5850783" y="1907704"/>
                  <a:pt x="5852727" y="1902360"/>
                  <a:pt x="5852727" y="1895559"/>
                </a:cubicBezTo>
                <a:lnTo>
                  <a:pt x="5852727" y="1181470"/>
                </a:lnTo>
                <a:cubicBezTo>
                  <a:pt x="5852727" y="1174669"/>
                  <a:pt x="5850783" y="1169326"/>
                  <a:pt x="5846898" y="1165440"/>
                </a:cubicBezTo>
                <a:cubicBezTo>
                  <a:pt x="5843012" y="1161553"/>
                  <a:pt x="5837667" y="1159610"/>
                  <a:pt x="5830867" y="1159610"/>
                </a:cubicBezTo>
                <a:close/>
                <a:moveTo>
                  <a:pt x="3628935" y="1159610"/>
                </a:moveTo>
                <a:cubicBezTo>
                  <a:pt x="3622134" y="1159610"/>
                  <a:pt x="3616790" y="1161553"/>
                  <a:pt x="3612904" y="1165440"/>
                </a:cubicBezTo>
                <a:cubicBezTo>
                  <a:pt x="3609018" y="1169326"/>
                  <a:pt x="3607075" y="1174669"/>
                  <a:pt x="3607075" y="1181470"/>
                </a:cubicBezTo>
                <a:lnTo>
                  <a:pt x="3607075" y="1895559"/>
                </a:lnTo>
                <a:cubicBezTo>
                  <a:pt x="3607075" y="1902360"/>
                  <a:pt x="3609018" y="1907704"/>
                  <a:pt x="3612904" y="1911590"/>
                </a:cubicBezTo>
                <a:cubicBezTo>
                  <a:pt x="3616790" y="1915476"/>
                  <a:pt x="3622134" y="1917419"/>
                  <a:pt x="3628935" y="1917419"/>
                </a:cubicBezTo>
                <a:lnTo>
                  <a:pt x="3859192" y="1917419"/>
                </a:lnTo>
                <a:cubicBezTo>
                  <a:pt x="3865993" y="1917419"/>
                  <a:pt x="3871336" y="1915476"/>
                  <a:pt x="3875223" y="1911590"/>
                </a:cubicBezTo>
                <a:cubicBezTo>
                  <a:pt x="3879109" y="1907704"/>
                  <a:pt x="3881052" y="1902360"/>
                  <a:pt x="3881052" y="1895559"/>
                </a:cubicBezTo>
                <a:lnTo>
                  <a:pt x="3881052" y="1181470"/>
                </a:lnTo>
                <a:cubicBezTo>
                  <a:pt x="3881052" y="1174669"/>
                  <a:pt x="3879109" y="1169326"/>
                  <a:pt x="3875223" y="1165440"/>
                </a:cubicBezTo>
                <a:cubicBezTo>
                  <a:pt x="3871336" y="1161553"/>
                  <a:pt x="3865993" y="1159610"/>
                  <a:pt x="3859192" y="1159610"/>
                </a:cubicBezTo>
                <a:close/>
                <a:moveTo>
                  <a:pt x="1909425" y="1149409"/>
                </a:moveTo>
                <a:cubicBezTo>
                  <a:pt x="1858904" y="1149409"/>
                  <a:pt x="1821500" y="1171269"/>
                  <a:pt x="1797211" y="1214989"/>
                </a:cubicBezTo>
                <a:cubicBezTo>
                  <a:pt x="1795268" y="1218875"/>
                  <a:pt x="1793324" y="1220332"/>
                  <a:pt x="1791381" y="1219361"/>
                </a:cubicBezTo>
                <a:cubicBezTo>
                  <a:pt x="1789438" y="1218389"/>
                  <a:pt x="1788467" y="1215960"/>
                  <a:pt x="1788467" y="1212074"/>
                </a:cubicBezTo>
                <a:lnTo>
                  <a:pt x="1788467" y="1181470"/>
                </a:lnTo>
                <a:cubicBezTo>
                  <a:pt x="1788467" y="1174669"/>
                  <a:pt x="1786523" y="1169326"/>
                  <a:pt x="1782637" y="1165440"/>
                </a:cubicBezTo>
                <a:cubicBezTo>
                  <a:pt x="1778751" y="1161553"/>
                  <a:pt x="1773408" y="1159610"/>
                  <a:pt x="1766607" y="1159610"/>
                </a:cubicBezTo>
                <a:lnTo>
                  <a:pt x="1536350" y="1159610"/>
                </a:lnTo>
                <a:cubicBezTo>
                  <a:pt x="1529549" y="1159610"/>
                  <a:pt x="1524205" y="1161553"/>
                  <a:pt x="1520319" y="1165440"/>
                </a:cubicBezTo>
                <a:cubicBezTo>
                  <a:pt x="1516433" y="1169326"/>
                  <a:pt x="1514490" y="1174669"/>
                  <a:pt x="1514490" y="1181470"/>
                </a:cubicBezTo>
                <a:lnTo>
                  <a:pt x="1514490" y="1894102"/>
                </a:lnTo>
                <a:cubicBezTo>
                  <a:pt x="1514490" y="1900903"/>
                  <a:pt x="1516433" y="1906246"/>
                  <a:pt x="1520319" y="1910133"/>
                </a:cubicBezTo>
                <a:cubicBezTo>
                  <a:pt x="1524205" y="1914019"/>
                  <a:pt x="1529549" y="1915962"/>
                  <a:pt x="1536350" y="1915962"/>
                </a:cubicBezTo>
                <a:lnTo>
                  <a:pt x="1766607" y="1915962"/>
                </a:lnTo>
                <a:cubicBezTo>
                  <a:pt x="1773408" y="1915962"/>
                  <a:pt x="1778751" y="1914019"/>
                  <a:pt x="1782637" y="1910133"/>
                </a:cubicBezTo>
                <a:cubicBezTo>
                  <a:pt x="1786523" y="1906246"/>
                  <a:pt x="1788467" y="1900903"/>
                  <a:pt x="1788467" y="1894102"/>
                </a:cubicBezTo>
                <a:lnTo>
                  <a:pt x="1788467" y="1519570"/>
                </a:lnTo>
                <a:cubicBezTo>
                  <a:pt x="1788467" y="1504025"/>
                  <a:pt x="1792596" y="1488723"/>
                  <a:pt x="1800854" y="1473664"/>
                </a:cubicBezTo>
                <a:cubicBezTo>
                  <a:pt x="1809112" y="1458605"/>
                  <a:pt x="1820042" y="1447675"/>
                  <a:pt x="1833644" y="1440874"/>
                </a:cubicBezTo>
                <a:cubicBezTo>
                  <a:pt x="1847246" y="1434073"/>
                  <a:pt x="1864248" y="1430673"/>
                  <a:pt x="1884650" y="1430673"/>
                </a:cubicBezTo>
                <a:cubicBezTo>
                  <a:pt x="1897280" y="1430673"/>
                  <a:pt x="1908453" y="1432130"/>
                  <a:pt x="1918169" y="1435045"/>
                </a:cubicBezTo>
                <a:cubicBezTo>
                  <a:pt x="1925941" y="1436988"/>
                  <a:pt x="1931771" y="1436988"/>
                  <a:pt x="1935657" y="1435045"/>
                </a:cubicBezTo>
                <a:cubicBezTo>
                  <a:pt x="1939543" y="1433102"/>
                  <a:pt x="1941972" y="1428244"/>
                  <a:pt x="1942943" y="1420472"/>
                </a:cubicBezTo>
                <a:lnTo>
                  <a:pt x="1979377" y="1191672"/>
                </a:lnTo>
                <a:cubicBezTo>
                  <a:pt x="1981320" y="1178070"/>
                  <a:pt x="1977919" y="1168840"/>
                  <a:pt x="1969175" y="1163982"/>
                </a:cubicBezTo>
                <a:cubicBezTo>
                  <a:pt x="1952659" y="1154267"/>
                  <a:pt x="1932742" y="1149409"/>
                  <a:pt x="1909425" y="1149409"/>
                </a:cubicBezTo>
                <a:close/>
                <a:moveTo>
                  <a:pt x="6986926" y="1147952"/>
                </a:moveTo>
                <a:cubicBezTo>
                  <a:pt x="6941263" y="1147952"/>
                  <a:pt x="6904344" y="1163011"/>
                  <a:pt x="6876169" y="1193129"/>
                </a:cubicBezTo>
                <a:cubicBezTo>
                  <a:pt x="6869368" y="1201873"/>
                  <a:pt x="6863539" y="1206245"/>
                  <a:pt x="6858681" y="1206245"/>
                </a:cubicBezTo>
                <a:cubicBezTo>
                  <a:pt x="6856738" y="1206245"/>
                  <a:pt x="6855767" y="1205273"/>
                  <a:pt x="6855767" y="1203330"/>
                </a:cubicBezTo>
                <a:lnTo>
                  <a:pt x="6855767" y="1181470"/>
                </a:lnTo>
                <a:cubicBezTo>
                  <a:pt x="6855767" y="1174669"/>
                  <a:pt x="6853823" y="1169326"/>
                  <a:pt x="6849938" y="1165440"/>
                </a:cubicBezTo>
                <a:cubicBezTo>
                  <a:pt x="6846051" y="1161553"/>
                  <a:pt x="6840707" y="1159610"/>
                  <a:pt x="6833907" y="1159610"/>
                </a:cubicBezTo>
                <a:lnTo>
                  <a:pt x="6603649" y="1159610"/>
                </a:lnTo>
                <a:cubicBezTo>
                  <a:pt x="6596848" y="1159610"/>
                  <a:pt x="6591505" y="1161553"/>
                  <a:pt x="6587619" y="1165440"/>
                </a:cubicBezTo>
                <a:cubicBezTo>
                  <a:pt x="6583732" y="1169326"/>
                  <a:pt x="6581789" y="1174669"/>
                  <a:pt x="6581789" y="1181470"/>
                </a:cubicBezTo>
                <a:lnTo>
                  <a:pt x="6581789" y="1895559"/>
                </a:lnTo>
                <a:cubicBezTo>
                  <a:pt x="6581789" y="1902360"/>
                  <a:pt x="6583732" y="1907704"/>
                  <a:pt x="6587619" y="1911590"/>
                </a:cubicBezTo>
                <a:cubicBezTo>
                  <a:pt x="6591505" y="1915476"/>
                  <a:pt x="6596848" y="1917419"/>
                  <a:pt x="6603649" y="1917419"/>
                </a:cubicBezTo>
                <a:lnTo>
                  <a:pt x="6833907" y="1917419"/>
                </a:lnTo>
                <a:cubicBezTo>
                  <a:pt x="6840707" y="1917419"/>
                  <a:pt x="6846051" y="1915476"/>
                  <a:pt x="6849938" y="1911590"/>
                </a:cubicBezTo>
                <a:cubicBezTo>
                  <a:pt x="6853823" y="1907704"/>
                  <a:pt x="6855767" y="1902360"/>
                  <a:pt x="6855767" y="1895559"/>
                </a:cubicBezTo>
                <a:lnTo>
                  <a:pt x="6855767" y="1429215"/>
                </a:lnTo>
                <a:cubicBezTo>
                  <a:pt x="6855767" y="1398126"/>
                  <a:pt x="6866939" y="1382581"/>
                  <a:pt x="6889285" y="1382581"/>
                </a:cubicBezTo>
                <a:cubicBezTo>
                  <a:pt x="6909687" y="1382581"/>
                  <a:pt x="6919889" y="1398126"/>
                  <a:pt x="6919889" y="1429215"/>
                </a:cubicBezTo>
                <a:lnTo>
                  <a:pt x="6919889" y="1895559"/>
                </a:lnTo>
                <a:cubicBezTo>
                  <a:pt x="6919889" y="1902360"/>
                  <a:pt x="6921831" y="1907704"/>
                  <a:pt x="6925718" y="1911590"/>
                </a:cubicBezTo>
                <a:cubicBezTo>
                  <a:pt x="6929604" y="1915476"/>
                  <a:pt x="6934948" y="1917419"/>
                  <a:pt x="6941749" y="1917419"/>
                </a:cubicBezTo>
                <a:lnTo>
                  <a:pt x="7172006" y="1917419"/>
                </a:lnTo>
                <a:cubicBezTo>
                  <a:pt x="7178806" y="1917419"/>
                  <a:pt x="7184150" y="1915476"/>
                  <a:pt x="7188037" y="1911590"/>
                </a:cubicBezTo>
                <a:cubicBezTo>
                  <a:pt x="7191923" y="1907704"/>
                  <a:pt x="7193866" y="1902360"/>
                  <a:pt x="7193866" y="1895559"/>
                </a:cubicBezTo>
                <a:lnTo>
                  <a:pt x="7193866" y="1410270"/>
                </a:lnTo>
                <a:cubicBezTo>
                  <a:pt x="7193866" y="1235391"/>
                  <a:pt x="7124886" y="1147952"/>
                  <a:pt x="6986926" y="1147952"/>
                </a:cubicBezTo>
                <a:close/>
                <a:moveTo>
                  <a:pt x="6108863" y="1147952"/>
                </a:moveTo>
                <a:cubicBezTo>
                  <a:pt x="6039884" y="1147952"/>
                  <a:pt x="5989363" y="1169569"/>
                  <a:pt x="5957301" y="1212803"/>
                </a:cubicBezTo>
                <a:cubicBezTo>
                  <a:pt x="5925241" y="1256037"/>
                  <a:pt x="5909210" y="1320888"/>
                  <a:pt x="5909210" y="1407355"/>
                </a:cubicBezTo>
                <a:lnTo>
                  <a:pt x="5909210" y="1669674"/>
                </a:lnTo>
                <a:cubicBezTo>
                  <a:pt x="5909210" y="1753227"/>
                  <a:pt x="5924998" y="1817350"/>
                  <a:pt x="5956573" y="1862041"/>
                </a:cubicBezTo>
                <a:cubicBezTo>
                  <a:pt x="5988148" y="1906732"/>
                  <a:pt x="6038912" y="1929078"/>
                  <a:pt x="6108863" y="1929078"/>
                </a:cubicBezTo>
                <a:cubicBezTo>
                  <a:pt x="6156469" y="1929078"/>
                  <a:pt x="6193874" y="1915962"/>
                  <a:pt x="6221077" y="1889730"/>
                </a:cubicBezTo>
                <a:cubicBezTo>
                  <a:pt x="6223992" y="1887787"/>
                  <a:pt x="6228607" y="1887787"/>
                  <a:pt x="6234922" y="1889730"/>
                </a:cubicBezTo>
                <a:cubicBezTo>
                  <a:pt x="6241237" y="1891673"/>
                  <a:pt x="6244394" y="1894102"/>
                  <a:pt x="6244394" y="1897017"/>
                </a:cubicBezTo>
                <a:cubicBezTo>
                  <a:pt x="6238565" y="1926163"/>
                  <a:pt x="6224235" y="1948266"/>
                  <a:pt x="6201403" y="1963325"/>
                </a:cubicBezTo>
                <a:cubicBezTo>
                  <a:pt x="6178572" y="1978384"/>
                  <a:pt x="6139953" y="1985914"/>
                  <a:pt x="6085546" y="1985914"/>
                </a:cubicBezTo>
                <a:lnTo>
                  <a:pt x="6049113" y="1984456"/>
                </a:lnTo>
                <a:cubicBezTo>
                  <a:pt x="6033568" y="1982513"/>
                  <a:pt x="6025797" y="1989314"/>
                  <a:pt x="6025797" y="2004859"/>
                </a:cubicBezTo>
                <a:lnTo>
                  <a:pt x="6025797" y="2198683"/>
                </a:lnTo>
                <a:cubicBezTo>
                  <a:pt x="6025797" y="2213256"/>
                  <a:pt x="6033082" y="2220543"/>
                  <a:pt x="6047656" y="2220543"/>
                </a:cubicBezTo>
                <a:cubicBezTo>
                  <a:pt x="6069030" y="2222486"/>
                  <a:pt x="6098662" y="2223458"/>
                  <a:pt x="6136553" y="2223458"/>
                </a:cubicBezTo>
                <a:cubicBezTo>
                  <a:pt x="6238565" y="2223458"/>
                  <a:pt x="6317746" y="2208156"/>
                  <a:pt x="6374096" y="2177552"/>
                </a:cubicBezTo>
                <a:cubicBezTo>
                  <a:pt x="6430446" y="2146948"/>
                  <a:pt x="6469065" y="2105900"/>
                  <a:pt x="6489954" y="2054408"/>
                </a:cubicBezTo>
                <a:cubicBezTo>
                  <a:pt x="6510842" y="2002916"/>
                  <a:pt x="6521286" y="1940737"/>
                  <a:pt x="6521286" y="1867870"/>
                </a:cubicBezTo>
                <a:lnTo>
                  <a:pt x="6521286" y="1181470"/>
                </a:lnTo>
                <a:cubicBezTo>
                  <a:pt x="6521286" y="1174669"/>
                  <a:pt x="6519343" y="1169326"/>
                  <a:pt x="6515457" y="1165440"/>
                </a:cubicBezTo>
                <a:cubicBezTo>
                  <a:pt x="6511570" y="1161553"/>
                  <a:pt x="6506227" y="1159610"/>
                  <a:pt x="6499426" y="1159610"/>
                </a:cubicBezTo>
                <a:lnTo>
                  <a:pt x="6269169" y="1159610"/>
                </a:lnTo>
                <a:cubicBezTo>
                  <a:pt x="6262368" y="1159610"/>
                  <a:pt x="6257025" y="1161553"/>
                  <a:pt x="6253139" y="1165440"/>
                </a:cubicBezTo>
                <a:cubicBezTo>
                  <a:pt x="6249252" y="1169326"/>
                  <a:pt x="6247309" y="1174669"/>
                  <a:pt x="6247309" y="1181470"/>
                </a:cubicBezTo>
                <a:lnTo>
                  <a:pt x="6247309" y="1210617"/>
                </a:lnTo>
                <a:cubicBezTo>
                  <a:pt x="6247309" y="1214503"/>
                  <a:pt x="6246095" y="1216689"/>
                  <a:pt x="6243666" y="1217175"/>
                </a:cubicBezTo>
                <a:cubicBezTo>
                  <a:pt x="6241237" y="1217660"/>
                  <a:pt x="6239051" y="1215960"/>
                  <a:pt x="6237108" y="1212074"/>
                </a:cubicBezTo>
                <a:cubicBezTo>
                  <a:pt x="6207962" y="1169326"/>
                  <a:pt x="6165213" y="1147952"/>
                  <a:pt x="6108863" y="1147952"/>
                </a:cubicBezTo>
                <a:close/>
                <a:moveTo>
                  <a:pt x="4245030" y="1147952"/>
                </a:moveTo>
                <a:cubicBezTo>
                  <a:pt x="4148847" y="1147952"/>
                  <a:pt x="4073552" y="1171512"/>
                  <a:pt x="4019146" y="1218632"/>
                </a:cubicBezTo>
                <a:cubicBezTo>
                  <a:pt x="3964739" y="1265752"/>
                  <a:pt x="3937535" y="1328660"/>
                  <a:pt x="3937535" y="1407355"/>
                </a:cubicBezTo>
                <a:lnTo>
                  <a:pt x="3937535" y="1669674"/>
                </a:lnTo>
                <a:cubicBezTo>
                  <a:pt x="3937535" y="1752256"/>
                  <a:pt x="3964496" y="1816135"/>
                  <a:pt x="4018417" y="1861312"/>
                </a:cubicBezTo>
                <a:cubicBezTo>
                  <a:pt x="4072338" y="1906489"/>
                  <a:pt x="4147876" y="1929078"/>
                  <a:pt x="4245030" y="1929078"/>
                </a:cubicBezTo>
                <a:cubicBezTo>
                  <a:pt x="4342186" y="1929078"/>
                  <a:pt x="4417481" y="1906489"/>
                  <a:pt x="4470916" y="1861312"/>
                </a:cubicBezTo>
                <a:cubicBezTo>
                  <a:pt x="4524351" y="1816135"/>
                  <a:pt x="4551069" y="1752256"/>
                  <a:pt x="4551069" y="1669674"/>
                </a:cubicBezTo>
                <a:lnTo>
                  <a:pt x="4551069" y="1628869"/>
                </a:lnTo>
                <a:cubicBezTo>
                  <a:pt x="4551069" y="1622068"/>
                  <a:pt x="4549126" y="1616725"/>
                  <a:pt x="4545239" y="1612838"/>
                </a:cubicBezTo>
                <a:cubicBezTo>
                  <a:pt x="4541354" y="1608952"/>
                  <a:pt x="4536010" y="1607009"/>
                  <a:pt x="4529209" y="1607009"/>
                </a:cubicBezTo>
                <a:lnTo>
                  <a:pt x="4298952" y="1604094"/>
                </a:lnTo>
                <a:cubicBezTo>
                  <a:pt x="4292151" y="1604094"/>
                  <a:pt x="4286807" y="1606038"/>
                  <a:pt x="4282921" y="1609924"/>
                </a:cubicBezTo>
                <a:cubicBezTo>
                  <a:pt x="4279035" y="1613810"/>
                  <a:pt x="4277092" y="1619153"/>
                  <a:pt x="4277092" y="1625954"/>
                </a:cubicBezTo>
                <a:lnTo>
                  <a:pt x="4277092" y="1647814"/>
                </a:lnTo>
                <a:cubicBezTo>
                  <a:pt x="4277092" y="1661416"/>
                  <a:pt x="4274177" y="1672589"/>
                  <a:pt x="4268348" y="1681333"/>
                </a:cubicBezTo>
                <a:cubicBezTo>
                  <a:pt x="4262518" y="1690077"/>
                  <a:pt x="4254746" y="1694449"/>
                  <a:pt x="4245030" y="1694449"/>
                </a:cubicBezTo>
                <a:cubicBezTo>
                  <a:pt x="4235315" y="1694449"/>
                  <a:pt x="4227300" y="1690077"/>
                  <a:pt x="4220986" y="1681333"/>
                </a:cubicBezTo>
                <a:cubicBezTo>
                  <a:pt x="4214670" y="1672589"/>
                  <a:pt x="4211512" y="1661416"/>
                  <a:pt x="4211512" y="1647814"/>
                </a:cubicBezTo>
                <a:lnTo>
                  <a:pt x="4211512" y="1429215"/>
                </a:lnTo>
                <a:cubicBezTo>
                  <a:pt x="4211512" y="1415614"/>
                  <a:pt x="4214670" y="1404441"/>
                  <a:pt x="4220986" y="1395697"/>
                </a:cubicBezTo>
                <a:cubicBezTo>
                  <a:pt x="4227300" y="1386953"/>
                  <a:pt x="4235315" y="1382581"/>
                  <a:pt x="4245030" y="1382581"/>
                </a:cubicBezTo>
                <a:cubicBezTo>
                  <a:pt x="4254746" y="1382581"/>
                  <a:pt x="4262518" y="1386953"/>
                  <a:pt x="4268348" y="1395697"/>
                </a:cubicBezTo>
                <a:cubicBezTo>
                  <a:pt x="4274177" y="1404441"/>
                  <a:pt x="4277092" y="1415614"/>
                  <a:pt x="4277092" y="1429215"/>
                </a:cubicBezTo>
                <a:lnTo>
                  <a:pt x="4277092" y="1449618"/>
                </a:lnTo>
                <a:cubicBezTo>
                  <a:pt x="4277092" y="1463220"/>
                  <a:pt x="4284378" y="1470020"/>
                  <a:pt x="4298952" y="1470020"/>
                </a:cubicBezTo>
                <a:lnTo>
                  <a:pt x="4529209" y="1462734"/>
                </a:lnTo>
                <a:cubicBezTo>
                  <a:pt x="4536010" y="1462734"/>
                  <a:pt x="4541354" y="1460548"/>
                  <a:pt x="4545239" y="1456176"/>
                </a:cubicBezTo>
                <a:cubicBezTo>
                  <a:pt x="4549126" y="1451804"/>
                  <a:pt x="4551069" y="1446217"/>
                  <a:pt x="4551069" y="1439417"/>
                </a:cubicBezTo>
                <a:lnTo>
                  <a:pt x="4551069" y="1407355"/>
                </a:lnTo>
                <a:cubicBezTo>
                  <a:pt x="4551069" y="1328660"/>
                  <a:pt x="4524108" y="1265752"/>
                  <a:pt x="4470187" y="1218632"/>
                </a:cubicBezTo>
                <a:cubicBezTo>
                  <a:pt x="4416266" y="1171512"/>
                  <a:pt x="4341214" y="1147952"/>
                  <a:pt x="4245030" y="1147952"/>
                </a:cubicBezTo>
                <a:close/>
                <a:moveTo>
                  <a:pt x="2325353" y="1147952"/>
                </a:moveTo>
                <a:cubicBezTo>
                  <a:pt x="2234999" y="1147952"/>
                  <a:pt x="2161404" y="1170783"/>
                  <a:pt x="2104568" y="1216446"/>
                </a:cubicBezTo>
                <a:cubicBezTo>
                  <a:pt x="2047733" y="1262109"/>
                  <a:pt x="2016886" y="1325260"/>
                  <a:pt x="2012028" y="1405898"/>
                </a:cubicBezTo>
                <a:cubicBezTo>
                  <a:pt x="2012028" y="1419500"/>
                  <a:pt x="2019315" y="1426301"/>
                  <a:pt x="2033888" y="1426301"/>
                </a:cubicBezTo>
                <a:lnTo>
                  <a:pt x="2267060" y="1429215"/>
                </a:lnTo>
                <a:cubicBezTo>
                  <a:pt x="2277747" y="1429215"/>
                  <a:pt x="2285519" y="1422415"/>
                  <a:pt x="2290377" y="1408813"/>
                </a:cubicBezTo>
                <a:cubicBezTo>
                  <a:pt x="2297178" y="1391325"/>
                  <a:pt x="2308837" y="1382581"/>
                  <a:pt x="2325353" y="1382581"/>
                </a:cubicBezTo>
                <a:cubicBezTo>
                  <a:pt x="2337983" y="1382581"/>
                  <a:pt x="2348185" y="1386710"/>
                  <a:pt x="2355957" y="1394968"/>
                </a:cubicBezTo>
                <a:cubicBezTo>
                  <a:pt x="2363729" y="1403226"/>
                  <a:pt x="2367615" y="1413671"/>
                  <a:pt x="2367615" y="1426301"/>
                </a:cubicBezTo>
                <a:lnTo>
                  <a:pt x="2367615" y="1458362"/>
                </a:lnTo>
                <a:cubicBezTo>
                  <a:pt x="2367615" y="1464191"/>
                  <a:pt x="2364701" y="1467106"/>
                  <a:pt x="2358872" y="1467106"/>
                </a:cubicBezTo>
                <a:lnTo>
                  <a:pt x="2309322" y="1467106"/>
                </a:lnTo>
                <a:cubicBezTo>
                  <a:pt x="2238399" y="1467106"/>
                  <a:pt x="2182049" y="1471964"/>
                  <a:pt x="2140273" y="1481679"/>
                </a:cubicBezTo>
                <a:cubicBezTo>
                  <a:pt x="2098496" y="1491395"/>
                  <a:pt x="2065464" y="1512769"/>
                  <a:pt x="2041175" y="1545801"/>
                </a:cubicBezTo>
                <a:cubicBezTo>
                  <a:pt x="2016886" y="1578834"/>
                  <a:pt x="2004742" y="1629355"/>
                  <a:pt x="2004742" y="1697363"/>
                </a:cubicBezTo>
                <a:cubicBezTo>
                  <a:pt x="2004742" y="1851839"/>
                  <a:pt x="2070807" y="1929078"/>
                  <a:pt x="2202938" y="1929078"/>
                </a:cubicBezTo>
                <a:cubicBezTo>
                  <a:pt x="2272890" y="1929078"/>
                  <a:pt x="2324381" y="1906732"/>
                  <a:pt x="2357414" y="1862041"/>
                </a:cubicBezTo>
                <a:cubicBezTo>
                  <a:pt x="2360329" y="1859126"/>
                  <a:pt x="2362758" y="1857912"/>
                  <a:pt x="2364701" y="1858398"/>
                </a:cubicBezTo>
                <a:cubicBezTo>
                  <a:pt x="2366644" y="1858883"/>
                  <a:pt x="2367615" y="1861070"/>
                  <a:pt x="2367615" y="1864956"/>
                </a:cubicBezTo>
                <a:lnTo>
                  <a:pt x="2367615" y="1895559"/>
                </a:lnTo>
                <a:cubicBezTo>
                  <a:pt x="2367615" y="1902360"/>
                  <a:pt x="2369559" y="1907704"/>
                  <a:pt x="2373445" y="1911590"/>
                </a:cubicBezTo>
                <a:cubicBezTo>
                  <a:pt x="2377331" y="1915476"/>
                  <a:pt x="2382675" y="1917419"/>
                  <a:pt x="2389476" y="1917419"/>
                </a:cubicBezTo>
                <a:lnTo>
                  <a:pt x="2619732" y="1917419"/>
                </a:lnTo>
                <a:cubicBezTo>
                  <a:pt x="2626534" y="1917419"/>
                  <a:pt x="2631877" y="1915476"/>
                  <a:pt x="2635763" y="1911590"/>
                </a:cubicBezTo>
                <a:cubicBezTo>
                  <a:pt x="2639649" y="1907704"/>
                  <a:pt x="2641593" y="1902360"/>
                  <a:pt x="2641593" y="1895559"/>
                </a:cubicBezTo>
                <a:lnTo>
                  <a:pt x="2641593" y="1392782"/>
                </a:lnTo>
                <a:cubicBezTo>
                  <a:pt x="2641593" y="1344205"/>
                  <a:pt x="2628476" y="1301457"/>
                  <a:pt x="2602245" y="1264538"/>
                </a:cubicBezTo>
                <a:cubicBezTo>
                  <a:pt x="2576013" y="1227619"/>
                  <a:pt x="2538851" y="1198958"/>
                  <a:pt x="2490759" y="1178556"/>
                </a:cubicBezTo>
                <a:cubicBezTo>
                  <a:pt x="2442668" y="1158153"/>
                  <a:pt x="2387532" y="1147952"/>
                  <a:pt x="2325353" y="1147952"/>
                </a:cubicBezTo>
                <a:close/>
                <a:moveTo>
                  <a:pt x="806620" y="897292"/>
                </a:moveTo>
                <a:cubicBezTo>
                  <a:pt x="799819" y="897292"/>
                  <a:pt x="794476" y="899235"/>
                  <a:pt x="790590" y="903121"/>
                </a:cubicBezTo>
                <a:cubicBezTo>
                  <a:pt x="786703" y="907007"/>
                  <a:pt x="784760" y="912351"/>
                  <a:pt x="784760" y="919152"/>
                </a:cubicBezTo>
                <a:lnTo>
                  <a:pt x="784760" y="1110061"/>
                </a:lnTo>
                <a:cubicBezTo>
                  <a:pt x="784760" y="1116862"/>
                  <a:pt x="786703" y="1122206"/>
                  <a:pt x="790590" y="1126092"/>
                </a:cubicBezTo>
                <a:cubicBezTo>
                  <a:pt x="794476" y="1129978"/>
                  <a:pt x="799819" y="1131921"/>
                  <a:pt x="806620" y="1131921"/>
                </a:cubicBezTo>
                <a:lnTo>
                  <a:pt x="974213" y="1131921"/>
                </a:lnTo>
                <a:cubicBezTo>
                  <a:pt x="980042" y="1131921"/>
                  <a:pt x="982957" y="1134836"/>
                  <a:pt x="982957" y="1140665"/>
                </a:cubicBezTo>
                <a:lnTo>
                  <a:pt x="982957" y="1895559"/>
                </a:lnTo>
                <a:cubicBezTo>
                  <a:pt x="982957" y="1902360"/>
                  <a:pt x="984900" y="1907704"/>
                  <a:pt x="988786" y="1911590"/>
                </a:cubicBezTo>
                <a:cubicBezTo>
                  <a:pt x="992672" y="1915476"/>
                  <a:pt x="998016" y="1917419"/>
                  <a:pt x="1004816" y="1917419"/>
                </a:cubicBezTo>
                <a:lnTo>
                  <a:pt x="1235074" y="1917419"/>
                </a:lnTo>
                <a:cubicBezTo>
                  <a:pt x="1241875" y="1917419"/>
                  <a:pt x="1247218" y="1915476"/>
                  <a:pt x="1251104" y="1911590"/>
                </a:cubicBezTo>
                <a:cubicBezTo>
                  <a:pt x="1254990" y="1907704"/>
                  <a:pt x="1256934" y="1902360"/>
                  <a:pt x="1256934" y="1895559"/>
                </a:cubicBezTo>
                <a:lnTo>
                  <a:pt x="1256934" y="1140665"/>
                </a:lnTo>
                <a:cubicBezTo>
                  <a:pt x="1256934" y="1134836"/>
                  <a:pt x="1259848" y="1131921"/>
                  <a:pt x="1265678" y="1131921"/>
                </a:cubicBezTo>
                <a:lnTo>
                  <a:pt x="1437642" y="1131921"/>
                </a:lnTo>
                <a:cubicBezTo>
                  <a:pt x="1444443" y="1131921"/>
                  <a:pt x="1449786" y="1129978"/>
                  <a:pt x="1453673" y="1126092"/>
                </a:cubicBezTo>
                <a:cubicBezTo>
                  <a:pt x="1457559" y="1122206"/>
                  <a:pt x="1459502" y="1116862"/>
                  <a:pt x="1459502" y="1110061"/>
                </a:cubicBezTo>
                <a:lnTo>
                  <a:pt x="1459502" y="919152"/>
                </a:lnTo>
                <a:cubicBezTo>
                  <a:pt x="1459502" y="912351"/>
                  <a:pt x="1457559" y="907007"/>
                  <a:pt x="1453673" y="903121"/>
                </a:cubicBezTo>
                <a:cubicBezTo>
                  <a:pt x="1449786" y="899235"/>
                  <a:pt x="1444443" y="897292"/>
                  <a:pt x="1437642" y="897292"/>
                </a:cubicBezTo>
                <a:close/>
                <a:moveTo>
                  <a:pt x="3466115" y="895834"/>
                </a:moveTo>
                <a:cubicBezTo>
                  <a:pt x="3375761" y="895834"/>
                  <a:pt x="3308481" y="911136"/>
                  <a:pt x="3264275" y="941740"/>
                </a:cubicBezTo>
                <a:cubicBezTo>
                  <a:pt x="3220070" y="972344"/>
                  <a:pt x="3197967" y="1027479"/>
                  <a:pt x="3197967" y="1107147"/>
                </a:cubicBezTo>
                <a:lnTo>
                  <a:pt x="3197967" y="1150866"/>
                </a:lnTo>
                <a:cubicBezTo>
                  <a:pt x="3197967" y="1156696"/>
                  <a:pt x="3195052" y="1159610"/>
                  <a:pt x="3189223" y="1159610"/>
                </a:cubicBezTo>
                <a:lnTo>
                  <a:pt x="3160076" y="1159610"/>
                </a:lnTo>
                <a:cubicBezTo>
                  <a:pt x="3153275" y="1159610"/>
                  <a:pt x="3147932" y="1161553"/>
                  <a:pt x="3144045" y="1165440"/>
                </a:cubicBezTo>
                <a:cubicBezTo>
                  <a:pt x="3140160" y="1169326"/>
                  <a:pt x="3138217" y="1174669"/>
                  <a:pt x="3138217" y="1181470"/>
                </a:cubicBezTo>
                <a:lnTo>
                  <a:pt x="3138217" y="1327203"/>
                </a:lnTo>
                <a:cubicBezTo>
                  <a:pt x="3138217" y="1334004"/>
                  <a:pt x="3140160" y="1339347"/>
                  <a:pt x="3144045" y="1343233"/>
                </a:cubicBezTo>
                <a:cubicBezTo>
                  <a:pt x="3147932" y="1347119"/>
                  <a:pt x="3153275" y="1349063"/>
                  <a:pt x="3160076" y="1349063"/>
                </a:cubicBezTo>
                <a:lnTo>
                  <a:pt x="3189223" y="1349063"/>
                </a:lnTo>
                <a:cubicBezTo>
                  <a:pt x="3195052" y="1349063"/>
                  <a:pt x="3197967" y="1351977"/>
                  <a:pt x="3197967" y="1357806"/>
                </a:cubicBezTo>
                <a:lnTo>
                  <a:pt x="3197967" y="1895559"/>
                </a:lnTo>
                <a:cubicBezTo>
                  <a:pt x="3197967" y="1902360"/>
                  <a:pt x="3199910" y="1907704"/>
                  <a:pt x="3203796" y="1911590"/>
                </a:cubicBezTo>
                <a:cubicBezTo>
                  <a:pt x="3207682" y="1915476"/>
                  <a:pt x="3213025" y="1917419"/>
                  <a:pt x="3219826" y="1917419"/>
                </a:cubicBezTo>
                <a:lnTo>
                  <a:pt x="3450084" y="1917419"/>
                </a:lnTo>
                <a:cubicBezTo>
                  <a:pt x="3456885" y="1917419"/>
                  <a:pt x="3462228" y="1915476"/>
                  <a:pt x="3466115" y="1911590"/>
                </a:cubicBezTo>
                <a:cubicBezTo>
                  <a:pt x="3470001" y="1907704"/>
                  <a:pt x="3471944" y="1902360"/>
                  <a:pt x="3471944" y="1895559"/>
                </a:cubicBezTo>
                <a:lnTo>
                  <a:pt x="3471944" y="1357806"/>
                </a:lnTo>
                <a:cubicBezTo>
                  <a:pt x="3471944" y="1351977"/>
                  <a:pt x="3474859" y="1349063"/>
                  <a:pt x="3480688" y="1349063"/>
                </a:cubicBezTo>
                <a:lnTo>
                  <a:pt x="3534609" y="1349063"/>
                </a:lnTo>
                <a:cubicBezTo>
                  <a:pt x="3541410" y="1349063"/>
                  <a:pt x="3546753" y="1347119"/>
                  <a:pt x="3550640" y="1343233"/>
                </a:cubicBezTo>
                <a:cubicBezTo>
                  <a:pt x="3554526" y="1339347"/>
                  <a:pt x="3556469" y="1334004"/>
                  <a:pt x="3556469" y="1327203"/>
                </a:cubicBezTo>
                <a:lnTo>
                  <a:pt x="3556469" y="1181470"/>
                </a:lnTo>
                <a:cubicBezTo>
                  <a:pt x="3556469" y="1174669"/>
                  <a:pt x="3554526" y="1169326"/>
                  <a:pt x="3550640" y="1165440"/>
                </a:cubicBezTo>
                <a:cubicBezTo>
                  <a:pt x="3546753" y="1161553"/>
                  <a:pt x="3541410" y="1159610"/>
                  <a:pt x="3534609" y="1159610"/>
                </a:cubicBezTo>
                <a:lnTo>
                  <a:pt x="3480688" y="1159610"/>
                </a:lnTo>
                <a:cubicBezTo>
                  <a:pt x="3474859" y="1159610"/>
                  <a:pt x="3471944" y="1156696"/>
                  <a:pt x="3471944" y="1150866"/>
                </a:cubicBezTo>
                <a:lnTo>
                  <a:pt x="3471944" y="1131921"/>
                </a:lnTo>
                <a:cubicBezTo>
                  <a:pt x="3471944" y="1118320"/>
                  <a:pt x="3476559" y="1106661"/>
                  <a:pt x="3485789" y="1096945"/>
                </a:cubicBezTo>
                <a:cubicBezTo>
                  <a:pt x="3495018" y="1087230"/>
                  <a:pt x="3508377" y="1081401"/>
                  <a:pt x="3525865" y="1079458"/>
                </a:cubicBezTo>
                <a:cubicBezTo>
                  <a:pt x="3532665" y="1079458"/>
                  <a:pt x="3536066" y="1072171"/>
                  <a:pt x="3536066" y="1057598"/>
                </a:cubicBezTo>
                <a:lnTo>
                  <a:pt x="3536066" y="919152"/>
                </a:lnTo>
                <a:cubicBezTo>
                  <a:pt x="3536066" y="912351"/>
                  <a:pt x="3535095" y="907007"/>
                  <a:pt x="3533152" y="903121"/>
                </a:cubicBezTo>
                <a:cubicBezTo>
                  <a:pt x="3531209" y="899235"/>
                  <a:pt x="3528780" y="897292"/>
                  <a:pt x="3525865" y="897292"/>
                </a:cubicBezTo>
                <a:cubicBezTo>
                  <a:pt x="3512263" y="896320"/>
                  <a:pt x="3492347" y="895834"/>
                  <a:pt x="3466115" y="895834"/>
                </a:cubicBezTo>
                <a:close/>
                <a:moveTo>
                  <a:pt x="3008915" y="895834"/>
                </a:moveTo>
                <a:cubicBezTo>
                  <a:pt x="2918561" y="895834"/>
                  <a:pt x="2851280" y="911136"/>
                  <a:pt x="2807075" y="941740"/>
                </a:cubicBezTo>
                <a:cubicBezTo>
                  <a:pt x="2762870" y="972344"/>
                  <a:pt x="2740767" y="1027479"/>
                  <a:pt x="2740767" y="1107147"/>
                </a:cubicBezTo>
                <a:lnTo>
                  <a:pt x="2740767" y="1150866"/>
                </a:lnTo>
                <a:cubicBezTo>
                  <a:pt x="2740767" y="1156696"/>
                  <a:pt x="2737852" y="1159610"/>
                  <a:pt x="2732023" y="1159610"/>
                </a:cubicBezTo>
                <a:lnTo>
                  <a:pt x="2702877" y="1159610"/>
                </a:lnTo>
                <a:cubicBezTo>
                  <a:pt x="2696076" y="1159610"/>
                  <a:pt x="2690732" y="1161553"/>
                  <a:pt x="2686846" y="1165440"/>
                </a:cubicBezTo>
                <a:cubicBezTo>
                  <a:pt x="2682959" y="1169326"/>
                  <a:pt x="2681017" y="1174669"/>
                  <a:pt x="2681017" y="1181470"/>
                </a:cubicBezTo>
                <a:lnTo>
                  <a:pt x="2681017" y="1327203"/>
                </a:lnTo>
                <a:cubicBezTo>
                  <a:pt x="2681017" y="1334004"/>
                  <a:pt x="2682959" y="1339347"/>
                  <a:pt x="2686846" y="1343233"/>
                </a:cubicBezTo>
                <a:cubicBezTo>
                  <a:pt x="2690732" y="1347119"/>
                  <a:pt x="2696076" y="1349063"/>
                  <a:pt x="2702877" y="1349063"/>
                </a:cubicBezTo>
                <a:lnTo>
                  <a:pt x="2732023" y="1349063"/>
                </a:lnTo>
                <a:cubicBezTo>
                  <a:pt x="2737852" y="1349063"/>
                  <a:pt x="2740767" y="1351977"/>
                  <a:pt x="2740767" y="1357806"/>
                </a:cubicBezTo>
                <a:lnTo>
                  <a:pt x="2740767" y="1895559"/>
                </a:lnTo>
                <a:cubicBezTo>
                  <a:pt x="2740767" y="1902360"/>
                  <a:pt x="2742710" y="1907704"/>
                  <a:pt x="2746596" y="1911590"/>
                </a:cubicBezTo>
                <a:cubicBezTo>
                  <a:pt x="2750482" y="1915476"/>
                  <a:pt x="2755826" y="1917419"/>
                  <a:pt x="2762627" y="1917419"/>
                </a:cubicBezTo>
                <a:lnTo>
                  <a:pt x="2992884" y="1917419"/>
                </a:lnTo>
                <a:cubicBezTo>
                  <a:pt x="2999685" y="1917419"/>
                  <a:pt x="3005028" y="1915476"/>
                  <a:pt x="3008915" y="1911590"/>
                </a:cubicBezTo>
                <a:cubicBezTo>
                  <a:pt x="3012801" y="1907704"/>
                  <a:pt x="3014744" y="1902360"/>
                  <a:pt x="3014744" y="1895559"/>
                </a:cubicBezTo>
                <a:lnTo>
                  <a:pt x="3014744" y="1357806"/>
                </a:lnTo>
                <a:cubicBezTo>
                  <a:pt x="3014744" y="1351977"/>
                  <a:pt x="3017659" y="1349063"/>
                  <a:pt x="3023488" y="1349063"/>
                </a:cubicBezTo>
                <a:lnTo>
                  <a:pt x="3077409" y="1349063"/>
                </a:lnTo>
                <a:cubicBezTo>
                  <a:pt x="3084210" y="1349063"/>
                  <a:pt x="3089553" y="1347119"/>
                  <a:pt x="3093440" y="1343233"/>
                </a:cubicBezTo>
                <a:cubicBezTo>
                  <a:pt x="3097326" y="1339347"/>
                  <a:pt x="3099269" y="1334004"/>
                  <a:pt x="3099269" y="1327203"/>
                </a:cubicBezTo>
                <a:lnTo>
                  <a:pt x="3099269" y="1181470"/>
                </a:lnTo>
                <a:cubicBezTo>
                  <a:pt x="3099269" y="1174669"/>
                  <a:pt x="3097326" y="1169326"/>
                  <a:pt x="3093440" y="1165440"/>
                </a:cubicBezTo>
                <a:cubicBezTo>
                  <a:pt x="3089553" y="1161553"/>
                  <a:pt x="3084210" y="1159610"/>
                  <a:pt x="3077409" y="1159610"/>
                </a:cubicBezTo>
                <a:lnTo>
                  <a:pt x="3023488" y="1159610"/>
                </a:lnTo>
                <a:cubicBezTo>
                  <a:pt x="3017659" y="1159610"/>
                  <a:pt x="3014744" y="1156696"/>
                  <a:pt x="3014744" y="1150866"/>
                </a:cubicBezTo>
                <a:lnTo>
                  <a:pt x="3014744" y="1131921"/>
                </a:lnTo>
                <a:cubicBezTo>
                  <a:pt x="3014744" y="1118320"/>
                  <a:pt x="3019359" y="1106661"/>
                  <a:pt x="3028589" y="1096945"/>
                </a:cubicBezTo>
                <a:cubicBezTo>
                  <a:pt x="3037818" y="1087230"/>
                  <a:pt x="3051177" y="1081401"/>
                  <a:pt x="3068665" y="1079458"/>
                </a:cubicBezTo>
                <a:cubicBezTo>
                  <a:pt x="3075466" y="1079458"/>
                  <a:pt x="3078866" y="1072171"/>
                  <a:pt x="3078866" y="1057598"/>
                </a:cubicBezTo>
                <a:lnTo>
                  <a:pt x="3078866" y="919152"/>
                </a:lnTo>
                <a:cubicBezTo>
                  <a:pt x="3078866" y="912351"/>
                  <a:pt x="3077894" y="907007"/>
                  <a:pt x="3075952" y="903121"/>
                </a:cubicBezTo>
                <a:cubicBezTo>
                  <a:pt x="3074009" y="899235"/>
                  <a:pt x="3071580" y="897292"/>
                  <a:pt x="3068665" y="897292"/>
                </a:cubicBezTo>
                <a:cubicBezTo>
                  <a:pt x="3055064" y="896320"/>
                  <a:pt x="3035147" y="895834"/>
                  <a:pt x="3008915" y="895834"/>
                </a:cubicBezTo>
                <a:close/>
                <a:moveTo>
                  <a:pt x="5209970" y="885633"/>
                </a:moveTo>
                <a:cubicBezTo>
                  <a:pt x="5148763" y="885633"/>
                  <a:pt x="5094599" y="897778"/>
                  <a:pt x="5047478" y="922066"/>
                </a:cubicBezTo>
                <a:cubicBezTo>
                  <a:pt x="5000358" y="946355"/>
                  <a:pt x="4963925" y="980359"/>
                  <a:pt x="4938179" y="1024079"/>
                </a:cubicBezTo>
                <a:cubicBezTo>
                  <a:pt x="4912434" y="1067799"/>
                  <a:pt x="4899560" y="1118320"/>
                  <a:pt x="4899560" y="1175641"/>
                </a:cubicBezTo>
                <a:cubicBezTo>
                  <a:pt x="4899560" y="1231019"/>
                  <a:pt x="4911219" y="1280083"/>
                  <a:pt x="4934536" y="1322831"/>
                </a:cubicBezTo>
                <a:cubicBezTo>
                  <a:pt x="4957854" y="1365579"/>
                  <a:pt x="4985300" y="1401040"/>
                  <a:pt x="5016875" y="1429215"/>
                </a:cubicBezTo>
                <a:cubicBezTo>
                  <a:pt x="5048450" y="1457390"/>
                  <a:pt x="5088527" y="1488480"/>
                  <a:pt x="5137104" y="1522484"/>
                </a:cubicBezTo>
                <a:cubicBezTo>
                  <a:pt x="5186654" y="1557460"/>
                  <a:pt x="5219200" y="1582963"/>
                  <a:pt x="5234745" y="1598994"/>
                </a:cubicBezTo>
                <a:cubicBezTo>
                  <a:pt x="5250290" y="1615024"/>
                  <a:pt x="5258062" y="1631298"/>
                  <a:pt x="5258062" y="1647814"/>
                </a:cubicBezTo>
                <a:cubicBezTo>
                  <a:pt x="5258062" y="1661416"/>
                  <a:pt x="5254176" y="1672589"/>
                  <a:pt x="5246403" y="1681333"/>
                </a:cubicBezTo>
                <a:cubicBezTo>
                  <a:pt x="5238631" y="1690077"/>
                  <a:pt x="5228915" y="1694449"/>
                  <a:pt x="5217257" y="1694449"/>
                </a:cubicBezTo>
                <a:cubicBezTo>
                  <a:pt x="5205598" y="1694449"/>
                  <a:pt x="5195883" y="1689591"/>
                  <a:pt x="5188110" y="1679875"/>
                </a:cubicBezTo>
                <a:cubicBezTo>
                  <a:pt x="5180338" y="1670160"/>
                  <a:pt x="5176452" y="1657530"/>
                  <a:pt x="5176452" y="1641985"/>
                </a:cubicBezTo>
                <a:lnTo>
                  <a:pt x="5176452" y="1609924"/>
                </a:lnTo>
                <a:cubicBezTo>
                  <a:pt x="5176452" y="1603123"/>
                  <a:pt x="5174509" y="1597779"/>
                  <a:pt x="5170623" y="1593893"/>
                </a:cubicBezTo>
                <a:cubicBezTo>
                  <a:pt x="5166737" y="1590007"/>
                  <a:pt x="5161393" y="1588064"/>
                  <a:pt x="5154592" y="1588064"/>
                </a:cubicBezTo>
                <a:lnTo>
                  <a:pt x="4927249" y="1588064"/>
                </a:lnTo>
                <a:cubicBezTo>
                  <a:pt x="4920449" y="1588064"/>
                  <a:pt x="4915105" y="1590007"/>
                  <a:pt x="4911219" y="1593893"/>
                </a:cubicBezTo>
                <a:cubicBezTo>
                  <a:pt x="4907333" y="1597779"/>
                  <a:pt x="4905389" y="1603123"/>
                  <a:pt x="4905389" y="1609924"/>
                </a:cubicBezTo>
                <a:lnTo>
                  <a:pt x="4905389" y="1655101"/>
                </a:lnTo>
                <a:cubicBezTo>
                  <a:pt x="4905389" y="1708536"/>
                  <a:pt x="4918262" y="1755899"/>
                  <a:pt x="4944008" y="1797190"/>
                </a:cubicBezTo>
                <a:cubicBezTo>
                  <a:pt x="4969755" y="1838481"/>
                  <a:pt x="5005945" y="1870785"/>
                  <a:pt x="5052579" y="1894102"/>
                </a:cubicBezTo>
                <a:cubicBezTo>
                  <a:pt x="5099214" y="1917419"/>
                  <a:pt x="5153621" y="1929078"/>
                  <a:pt x="5215800" y="1929078"/>
                </a:cubicBezTo>
                <a:cubicBezTo>
                  <a:pt x="5309068" y="1929078"/>
                  <a:pt x="5384364" y="1902846"/>
                  <a:pt x="5441685" y="1850382"/>
                </a:cubicBezTo>
                <a:cubicBezTo>
                  <a:pt x="5499007" y="1797919"/>
                  <a:pt x="5527667" y="1727481"/>
                  <a:pt x="5527667" y="1639070"/>
                </a:cubicBezTo>
                <a:cubicBezTo>
                  <a:pt x="5527667" y="1591464"/>
                  <a:pt x="5518680" y="1549930"/>
                  <a:pt x="5500707" y="1514469"/>
                </a:cubicBezTo>
                <a:cubicBezTo>
                  <a:pt x="5482733" y="1479007"/>
                  <a:pt x="5457959" y="1447189"/>
                  <a:pt x="5426383" y="1419014"/>
                </a:cubicBezTo>
                <a:cubicBezTo>
                  <a:pt x="5394808" y="1390839"/>
                  <a:pt x="5347930" y="1353920"/>
                  <a:pt x="5285751" y="1308257"/>
                </a:cubicBezTo>
                <a:cubicBezTo>
                  <a:pt x="5239117" y="1274253"/>
                  <a:pt x="5208027" y="1248264"/>
                  <a:pt x="5192482" y="1230290"/>
                </a:cubicBezTo>
                <a:cubicBezTo>
                  <a:pt x="5176938" y="1212317"/>
                  <a:pt x="5169165" y="1193614"/>
                  <a:pt x="5169165" y="1174183"/>
                </a:cubicBezTo>
                <a:cubicBezTo>
                  <a:pt x="5169165" y="1157667"/>
                  <a:pt x="5172808" y="1144551"/>
                  <a:pt x="5180095" y="1134836"/>
                </a:cubicBezTo>
                <a:cubicBezTo>
                  <a:pt x="5187382" y="1125120"/>
                  <a:pt x="5197340" y="1120263"/>
                  <a:pt x="5209970" y="1120263"/>
                </a:cubicBezTo>
                <a:cubicBezTo>
                  <a:pt x="5222601" y="1120263"/>
                  <a:pt x="5232802" y="1124877"/>
                  <a:pt x="5240574" y="1134107"/>
                </a:cubicBezTo>
                <a:cubicBezTo>
                  <a:pt x="5248347" y="1143337"/>
                  <a:pt x="5252233" y="1155238"/>
                  <a:pt x="5252233" y="1169812"/>
                </a:cubicBezTo>
                <a:lnTo>
                  <a:pt x="5252233" y="1207702"/>
                </a:lnTo>
                <a:cubicBezTo>
                  <a:pt x="5252233" y="1214503"/>
                  <a:pt x="5254176" y="1219846"/>
                  <a:pt x="5258062" y="1223733"/>
                </a:cubicBezTo>
                <a:cubicBezTo>
                  <a:pt x="5261949" y="1227619"/>
                  <a:pt x="5267292" y="1229562"/>
                  <a:pt x="5274093" y="1229562"/>
                </a:cubicBezTo>
                <a:lnTo>
                  <a:pt x="5499978" y="1229562"/>
                </a:lnTo>
                <a:cubicBezTo>
                  <a:pt x="5506779" y="1229562"/>
                  <a:pt x="5512122" y="1227619"/>
                  <a:pt x="5516009" y="1223733"/>
                </a:cubicBezTo>
                <a:cubicBezTo>
                  <a:pt x="5519895" y="1219846"/>
                  <a:pt x="5521838" y="1214503"/>
                  <a:pt x="5521838" y="1207702"/>
                </a:cubicBezTo>
                <a:lnTo>
                  <a:pt x="5521838" y="1175641"/>
                </a:lnTo>
                <a:cubicBezTo>
                  <a:pt x="5521838" y="1118320"/>
                  <a:pt x="5508965" y="1067799"/>
                  <a:pt x="5483219" y="1024079"/>
                </a:cubicBezTo>
                <a:cubicBezTo>
                  <a:pt x="5457473" y="980359"/>
                  <a:pt x="5421040" y="946355"/>
                  <a:pt x="5373920" y="922066"/>
                </a:cubicBezTo>
                <a:cubicBezTo>
                  <a:pt x="5326799" y="897778"/>
                  <a:pt x="5272150" y="885633"/>
                  <a:pt x="5209970" y="885633"/>
                </a:cubicBezTo>
                <a:close/>
                <a:moveTo>
                  <a:pt x="5712823" y="834627"/>
                </a:moveTo>
                <a:cubicBezTo>
                  <a:pt x="5672990" y="834627"/>
                  <a:pt x="5640200" y="847257"/>
                  <a:pt x="5614454" y="872517"/>
                </a:cubicBezTo>
                <a:cubicBezTo>
                  <a:pt x="5588708" y="897778"/>
                  <a:pt x="5575835" y="930810"/>
                  <a:pt x="5575835" y="971615"/>
                </a:cubicBezTo>
                <a:cubicBezTo>
                  <a:pt x="5575835" y="1011449"/>
                  <a:pt x="5588708" y="1044239"/>
                  <a:pt x="5614454" y="1069985"/>
                </a:cubicBezTo>
                <a:cubicBezTo>
                  <a:pt x="5640200" y="1095731"/>
                  <a:pt x="5672990" y="1108604"/>
                  <a:pt x="5712823" y="1108604"/>
                </a:cubicBezTo>
                <a:cubicBezTo>
                  <a:pt x="5752657" y="1108604"/>
                  <a:pt x="5785447" y="1095488"/>
                  <a:pt x="5811193" y="1069256"/>
                </a:cubicBezTo>
                <a:cubicBezTo>
                  <a:pt x="5836939" y="1043024"/>
                  <a:pt x="5849813" y="1010477"/>
                  <a:pt x="5849813" y="971615"/>
                </a:cubicBezTo>
                <a:cubicBezTo>
                  <a:pt x="5849813" y="930810"/>
                  <a:pt x="5836939" y="897778"/>
                  <a:pt x="5811193" y="872517"/>
                </a:cubicBezTo>
                <a:cubicBezTo>
                  <a:pt x="5785447" y="847257"/>
                  <a:pt x="5752657" y="834627"/>
                  <a:pt x="5712823" y="834627"/>
                </a:cubicBezTo>
                <a:close/>
                <a:moveTo>
                  <a:pt x="3741149" y="834627"/>
                </a:moveTo>
                <a:cubicBezTo>
                  <a:pt x="3701315" y="834627"/>
                  <a:pt x="3668526" y="847257"/>
                  <a:pt x="3642779" y="872517"/>
                </a:cubicBezTo>
                <a:cubicBezTo>
                  <a:pt x="3617034" y="897778"/>
                  <a:pt x="3604161" y="930810"/>
                  <a:pt x="3604161" y="971615"/>
                </a:cubicBezTo>
                <a:cubicBezTo>
                  <a:pt x="3604161" y="1011449"/>
                  <a:pt x="3617034" y="1044239"/>
                  <a:pt x="3642779" y="1069985"/>
                </a:cubicBezTo>
                <a:cubicBezTo>
                  <a:pt x="3668526" y="1095731"/>
                  <a:pt x="3701315" y="1108604"/>
                  <a:pt x="3741149" y="1108604"/>
                </a:cubicBezTo>
                <a:cubicBezTo>
                  <a:pt x="3780982" y="1108604"/>
                  <a:pt x="3813772" y="1095488"/>
                  <a:pt x="3839518" y="1069256"/>
                </a:cubicBezTo>
                <a:cubicBezTo>
                  <a:pt x="3865265" y="1043024"/>
                  <a:pt x="3878137" y="1010477"/>
                  <a:pt x="3878137" y="971615"/>
                </a:cubicBezTo>
                <a:cubicBezTo>
                  <a:pt x="3878137" y="930810"/>
                  <a:pt x="3865265" y="897778"/>
                  <a:pt x="3839518" y="872517"/>
                </a:cubicBezTo>
                <a:cubicBezTo>
                  <a:pt x="3813772" y="847257"/>
                  <a:pt x="3780982" y="834627"/>
                  <a:pt x="3741149" y="83462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5322"/>
                </a:lnTo>
                <a:lnTo>
                  <a:pt x="0" y="6855322"/>
                </a:lnTo>
                <a:close/>
              </a:path>
            </a:pathLst>
          </a:custGeom>
          <a:solidFill>
            <a:srgbClr val="F8F3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563D4-091C-ACC5-E065-DA942BF3F02B}"/>
              </a:ext>
            </a:extLst>
          </p:cNvPr>
          <p:cNvSpPr txBox="1"/>
          <p:nvPr/>
        </p:nvSpPr>
        <p:spPr>
          <a:xfrm>
            <a:off x="683840" y="395585"/>
            <a:ext cx="689864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0">
                <a:ln w="25400">
                  <a:solidFill>
                    <a:schemeClr val="accent1">
                      <a:shade val="15000"/>
                    </a:schemeClr>
                  </a:solidFill>
                </a:ln>
                <a:noFill/>
                <a:latin typeface="Barlow Condensed Black" panose="00000a06000000000000" pitchFamily="2" charset="0"/>
              </a:rPr>
              <a:t>Traffic Sign Recognition System</a:t>
            </a:r>
            <a:endParaRPr lang="en-US" sz="11500">
              <a:ln w="25400">
                <a:solidFill>
                  <a:schemeClr val="accent1">
                    <a:shade val="15000"/>
                  </a:schemeClr>
                </a:solidFill>
              </a:ln>
              <a:noFill/>
              <a:latin typeface="Barlow Condensed Black" panose="00000a06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7FCDEA-629C-8FFF-7EB4-FF6E22306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417" y="-1339"/>
            <a:ext cx="4568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97358"/>
      </p:ext>
    </p:ext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4EC4FE6D-21FF-B656-77D7-5952750A0DA2}"/>
              </a:ext>
            </a:extLst>
          </p:cNvPr>
          <p:cNvSpPr/>
          <p:nvPr/>
        </p:nvSpPr>
        <p:spPr>
          <a:xfrm>
            <a:off x="3295650" y="628650"/>
            <a:ext cx="5600700" cy="5600700"/>
          </a:xfrm>
          <a:prstGeom prst="flowChartConnector">
            <a:avLst/>
          </a:prstGeom>
          <a:solidFill>
            <a:srgbClr val="0F1435">
              <a:alpha val="47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30361-99C9-14EC-FDAC-ACE03F2B1BEB}"/>
              </a:ext>
            </a:extLst>
          </p:cNvPr>
          <p:cNvSpPr txBox="1">
            <a:spLocks noChangeAspect="1"/>
          </p:cNvSpPr>
          <p:nvPr/>
        </p:nvSpPr>
        <p:spPr>
          <a:xfrm>
            <a:off x="4710111" y="3613487"/>
            <a:ext cx="4324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</p:txBody>
      </p:sp>
      <p:pic>
        <p:nvPicPr>
          <p:cNvPr id="6" name="Graphic 5" descr="Presentation with bar chart with solid fill">
            <a:extLst>
              <a:ext uri="{FF2B5EF4-FFF2-40B4-BE49-F238E27FC236}">
                <a16:creationId xmlns:a16="http://schemas.microsoft.com/office/drawing/2014/main" id="{96547DA2-3C4F-F698-8E70-6AF65B5CE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9711" y="1938039"/>
            <a:ext cx="1552576" cy="15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77157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D8721D-CE48-4672-1248-734E81909B61}"/>
              </a:ext>
            </a:extLst>
          </p:cNvPr>
          <p:cNvSpPr/>
          <p:nvPr/>
        </p:nvSpPr>
        <p:spPr>
          <a:xfrm>
            <a:off x="2587925" y="457200"/>
            <a:ext cx="6219645" cy="1017917"/>
          </a:xfrm>
          <a:prstGeom prst="rect">
            <a:avLst/>
          </a:prstGeom>
          <a:gradFill flip="none" rotWithShape="1">
            <a:gsLst>
              <a:gs pos="22000">
                <a:srgbClr val="2267A7"/>
              </a:gs>
              <a:gs pos="6000">
                <a:srgbClr val="5A98F4">
                  <a:shade val="30000"/>
                  <a:satMod val="115000"/>
                </a:srgbClr>
              </a:gs>
              <a:gs pos="50000">
                <a:srgbClr val="00B0F0"/>
              </a:gs>
              <a:gs pos="61000">
                <a:srgbClr val="0E91D1"/>
              </a:gs>
              <a:gs pos="99000">
                <a:srgbClr val="275C9C"/>
              </a:gs>
            </a:gsLst>
            <a:path path="circle">
              <a:fillToRect t="100000" r="100000"/>
            </a:path>
            <a:tileRect l="-100000" b="-100000"/>
          </a:gradFill>
          <a:ln>
            <a:gradFill flip="none" rotWithShape="1">
              <a:gsLst>
                <a:gs pos="45000">
                  <a:srgbClr val="375B9C">
                    <a:alpha val="55000"/>
                  </a:srgbClr>
                </a:gs>
                <a:gs pos="0">
                  <a:srgbClr val="0F1435"/>
                </a:gs>
                <a:gs pos="100000">
                  <a:srgbClr val="5A98F4"/>
                </a:gs>
              </a:gsLst>
              <a:lin ang="2700000" scaled="1"/>
            </a:gra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Comic Sans MS" panose="030f0702030302020204" pitchFamily="66" charset="0"/>
              </a:rPr>
              <a:t>GTSRB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3E07E8-FA6F-7AE3-3A92-FDB3A29605C9}"/>
              </a:ext>
            </a:extLst>
          </p:cNvPr>
          <p:cNvSpPr/>
          <p:nvPr/>
        </p:nvSpPr>
        <p:spPr>
          <a:xfrm>
            <a:off x="741873" y="3523890"/>
            <a:ext cx="1846052" cy="58659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omic Sans MS" panose="030f0702030302020204" pitchFamily="66" charset="0"/>
              </a:rPr>
              <a:t>Meta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1EBF4-40A6-8FF3-52F5-7267D2BA420C}"/>
              </a:ext>
            </a:extLst>
          </p:cNvPr>
          <p:cNvSpPr/>
          <p:nvPr/>
        </p:nvSpPr>
        <p:spPr>
          <a:xfrm>
            <a:off x="9402794" y="3510949"/>
            <a:ext cx="1846052" cy="58659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omic Sans MS" panose="030f0702030302020204" pitchFamily="66" charset="0"/>
              </a:rPr>
              <a:t>Test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29B45-5352-DF50-31A6-AA5435713041}"/>
              </a:ext>
            </a:extLst>
          </p:cNvPr>
          <p:cNvSpPr/>
          <p:nvPr/>
        </p:nvSpPr>
        <p:spPr>
          <a:xfrm>
            <a:off x="4774724" y="3510950"/>
            <a:ext cx="1846052" cy="58659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omic Sans MS" panose="030f0702030302020204" pitchFamily="66" charset="0"/>
              </a:rPr>
              <a:t>Train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7742DE-E766-3A8C-6891-8DB118D47855}"/>
              </a:ext>
            </a:extLst>
          </p:cNvPr>
          <p:cNvSpPr/>
          <p:nvPr/>
        </p:nvSpPr>
        <p:spPr>
          <a:xfrm>
            <a:off x="741873" y="4986066"/>
            <a:ext cx="1846052" cy="58659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omic Sans MS" panose="030f0702030302020204" pitchFamily="66" charset="0"/>
              </a:rPr>
              <a:t>43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F2D0F9-99A9-AA58-ABE1-63DDBE300A5D}"/>
              </a:ext>
            </a:extLst>
          </p:cNvPr>
          <p:cNvSpPr/>
          <p:nvPr/>
        </p:nvSpPr>
        <p:spPr>
          <a:xfrm>
            <a:off x="9402794" y="5076644"/>
            <a:ext cx="1846052" cy="58659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omic Sans MS" panose="030f0702030302020204" pitchFamily="66" charset="0"/>
              </a:rPr>
              <a:t>12,631 images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12894-99AC-1306-C96E-3748597F7F1A}"/>
              </a:ext>
            </a:extLst>
          </p:cNvPr>
          <p:cNvSpPr/>
          <p:nvPr/>
        </p:nvSpPr>
        <p:spPr>
          <a:xfrm>
            <a:off x="4774724" y="5572663"/>
            <a:ext cx="1846052" cy="58659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omic Sans MS" panose="030f0702030302020204" pitchFamily="66" charset="0"/>
              </a:rPr>
              <a:t>39,209 images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B958EDA-C960-CEDD-9217-80B50378013E}"/>
              </a:ext>
            </a:extLst>
          </p:cNvPr>
          <p:cNvCxnSpPr>
            <a:stCxn id="2" idx="2"/>
            <a:endCxn id="5" idx="0"/>
          </p:cNvCxnSpPr>
          <p:nvPr/>
        </p:nvCxnSpPr>
        <p:spPr>
          <a:xfrm rot="16200000" flipH="1">
            <a:off x="4679833" y="2493032"/>
            <a:ext cx="2035833" cy="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A198A2D-9346-A119-B083-D2C4A4E05098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5400000">
            <a:off x="2656938" y="483079"/>
            <a:ext cx="2048773" cy="40328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228C4A3-664B-6BB1-947D-E3B1387D1DB4}"/>
              </a:ext>
            </a:extLst>
          </p:cNvPr>
          <p:cNvCxnSpPr>
            <a:stCxn id="2" idx="2"/>
            <a:endCxn id="4" idx="0"/>
          </p:cNvCxnSpPr>
          <p:nvPr/>
        </p:nvCxnSpPr>
        <p:spPr>
          <a:xfrm rot="16200000" flipH="1">
            <a:off x="6993868" y="178997"/>
            <a:ext cx="2035832" cy="46280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F12338-66B4-472C-E6C2-106D63B742D8}"/>
              </a:ext>
            </a:extLst>
          </p:cNvPr>
          <p:cNvCxnSpPr>
            <a:stCxn id="3" idx="2"/>
            <a:endCxn id="6" idx="0"/>
          </p:cNvCxnSpPr>
          <p:nvPr/>
        </p:nvCxnSpPr>
        <p:spPr>
          <a:xfrm flipH="1">
            <a:off x="1664899" y="4110487"/>
            <a:ext cx="0" cy="875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0FC0C93-54EA-4A55-B4D7-4DFDF685BC4E}"/>
              </a:ext>
            </a:extLst>
          </p:cNvPr>
          <p:cNvSpPr/>
          <p:nvPr/>
        </p:nvSpPr>
        <p:spPr>
          <a:xfrm>
            <a:off x="4716494" y="4580626"/>
            <a:ext cx="1962505" cy="58659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omic Sans MS" panose="030f0702030302020204" pitchFamily="66" charset="0"/>
              </a:rPr>
              <a:t>43 classes/Folders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A9FDF4-4422-2113-CF77-B53BC25F1650}"/>
              </a:ext>
            </a:extLst>
          </p:cNvPr>
          <p:cNvCxnSpPr>
            <a:stCxn id="5" idx="2"/>
            <a:endCxn id="36" idx="0"/>
          </p:cNvCxnSpPr>
          <p:nvPr/>
        </p:nvCxnSpPr>
        <p:spPr>
          <a:xfrm flipH="1">
            <a:off x="5697747" y="4097547"/>
            <a:ext cx="3" cy="48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6B4951-59D4-0276-5F7C-47EC970E46B9}"/>
              </a:ext>
            </a:extLst>
          </p:cNvPr>
          <p:cNvCxnSpPr>
            <a:stCxn id="36" idx="2"/>
            <a:endCxn id="8" idx="0"/>
          </p:cNvCxnSpPr>
          <p:nvPr/>
        </p:nvCxnSpPr>
        <p:spPr>
          <a:xfrm>
            <a:off x="5697747" y="5167223"/>
            <a:ext cx="3" cy="405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ACBDD4B-27F8-68DC-F09D-0CD93FEA446E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10325820" y="4097546"/>
            <a:ext cx="0" cy="979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3349CD0D-94E4-357D-7539-80ABE7F5BA02}"/>
              </a:ext>
            </a:extLst>
          </p:cNvPr>
          <p:cNvSpPr/>
          <p:nvPr/>
        </p:nvSpPr>
        <p:spPr>
          <a:xfrm>
            <a:off x="-1079806" y="-3746806"/>
            <a:ext cx="14351611" cy="14351611"/>
          </a:xfrm>
          <a:prstGeom prst="flowChartConnector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6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E17B20-5B1A-BA1F-426A-D12C653C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9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/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4EC4FE6D-21FF-B656-77D7-5952750A0DA2}"/>
              </a:ext>
            </a:extLst>
          </p:cNvPr>
          <p:cNvSpPr/>
          <p:nvPr/>
        </p:nvSpPr>
        <p:spPr>
          <a:xfrm>
            <a:off x="3341947" y="397156"/>
            <a:ext cx="5600700" cy="5600700"/>
          </a:xfrm>
          <a:prstGeom prst="flowChartConnector">
            <a:avLst/>
          </a:prstGeom>
          <a:solidFill>
            <a:srgbClr val="0F1435">
              <a:alpha val="47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6547DA2-3C4F-F698-8E70-6AF65B5CE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 r:embed="rId4"/>
              </a:ext>
            </a:extLst>
          </a:blip>
          <a:stretch>
            <a:fillRect/>
          </a:stretch>
        </p:blipFill>
        <p:spPr>
          <a:xfrm>
            <a:off x="4999869" y="2055078"/>
            <a:ext cx="2284856" cy="2284856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E30361-99C9-14EC-FDAC-ACE03F2B1BEB}"/>
              </a:ext>
            </a:extLst>
          </p:cNvPr>
          <p:cNvSpPr txBox="1">
            <a:spLocks noChangeAspect="1"/>
          </p:cNvSpPr>
          <p:nvPr/>
        </p:nvSpPr>
        <p:spPr>
          <a:xfrm>
            <a:off x="5319710" y="3013501"/>
            <a:ext cx="164517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</a:t>
            </a: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330313"/>
      </p:ext>
    </p:extLst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8">
            <a:lum/>
          </a:blip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4B3341-F24A-ABAA-18F7-B877029B5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5FCE9C-8D9C-2959-AD2D-0EB99A4B0F0A}"/>
              </a:ext>
            </a:extLst>
          </p:cNvPr>
          <p:cNvSpPr txBox="1"/>
          <p:nvPr/>
        </p:nvSpPr>
        <p:spPr>
          <a:xfrm>
            <a:off x="5002254" y="590954"/>
            <a:ext cx="6094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4800" b="1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 Files</a:t>
            </a:r>
            <a:endParaRPr kumimoji="0" lang="en-US" sz="4800" b="1" i="0" u="sng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DCAB131-2647-D94B-C266-812ECA17F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7" r:embed="rId6"/>
              </a:ext>
            </a:extLst>
          </a:blip>
          <a:stretch>
            <a:fillRect/>
          </a:stretch>
        </p:blipFill>
        <p:spPr>
          <a:xfrm>
            <a:off x="2839285" y="218029"/>
            <a:ext cx="1630200" cy="16302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8148CC-3426-7E31-4E3D-35233E06F03E}"/>
              </a:ext>
            </a:extLst>
          </p:cNvPr>
          <p:cNvSpPr txBox="1">
            <a:spLocks noChangeAspect="1"/>
          </p:cNvSpPr>
          <p:nvPr/>
        </p:nvSpPr>
        <p:spPr>
          <a:xfrm>
            <a:off x="3161854" y="898731"/>
            <a:ext cx="11737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9FFC49F-1A08-D44D-F418-A7AC24125C43}"/>
              </a:ext>
            </a:extLst>
          </p:cNvPr>
          <p:cNvSpPr/>
          <p:nvPr/>
        </p:nvSpPr>
        <p:spPr>
          <a:xfrm>
            <a:off x="472395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E199E30-4D68-1F23-C410-A0DF1D90A5B1}"/>
              </a:ext>
            </a:extLst>
          </p:cNvPr>
          <p:cNvSpPr/>
          <p:nvPr/>
        </p:nvSpPr>
        <p:spPr>
          <a:xfrm>
            <a:off x="1281558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58D0497-8367-26FC-3ED5-1FA81AED2A7E}"/>
              </a:ext>
            </a:extLst>
          </p:cNvPr>
          <p:cNvSpPr/>
          <p:nvPr/>
        </p:nvSpPr>
        <p:spPr>
          <a:xfrm>
            <a:off x="2073646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95068-325A-2E13-F234-DFF0D19E4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44" b="-1526"/>
          <a:stretch>
            <a:fillRect/>
          </a:stretch>
        </p:blipFill>
        <p:spPr>
          <a:xfrm>
            <a:off x="5382137" y="2862217"/>
            <a:ext cx="6809863" cy="2479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9DD28B-2E71-F6F9-69F5-98DAB951AF29}"/>
              </a:ext>
            </a:extLst>
          </p:cNvPr>
          <p:cNvSpPr txBox="1"/>
          <p:nvPr/>
        </p:nvSpPr>
        <p:spPr>
          <a:xfrm>
            <a:off x="701108" y="2472559"/>
            <a:ext cx="43011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>
                <a:solidFill>
                  <a:prstClr val="white"/>
                </a:solidFill>
                <a:latin typeface="Calibri" panose="020f0502020204030204"/>
              </a:rPr>
              <a:t>The Meta Folder Contains images of all the 43 Images that are named as per their class id.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5C23282B-9321-2EF1-B2C3-2241C8752C33}"/>
              </a:ext>
            </a:extLst>
          </p:cNvPr>
          <p:cNvSpPr/>
          <p:nvPr/>
        </p:nvSpPr>
        <p:spPr>
          <a:xfrm>
            <a:off x="-1079806" y="-3746806"/>
            <a:ext cx="14351611" cy="14351611"/>
          </a:xfrm>
          <a:prstGeom prst="flowChartConnector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41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06 -3.7037E-06 L -1.45833E-06 -0.05532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29167E-06 -3.7037E-06 L 2.29167E-06 -0.05532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66667E-06 -3.7037E-06 L -1.66667E-06 -0.05532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/>
      <p:bldP spid="18" grpId="1"/>
      <p:bldP spid="19" grpId="2" uiExpand="1"/>
      <p:bldP spid="19" grpId="3"/>
      <p:bldP spid="20" grpId="4" uiExpand="1"/>
      <p:bldP spid="20" grpId="5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8">
            <a:lum/>
          </a:blip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AD11EC-00BE-AAE2-0800-31BD19F7A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7C8DE0-75EC-AAA3-7B0D-1FFA26862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15"/>
          <a:stretch>
            <a:fillRect/>
          </a:stretch>
        </p:blipFill>
        <p:spPr>
          <a:xfrm>
            <a:off x="7639291" y="2333813"/>
            <a:ext cx="4310285" cy="37858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5FCE9C-8D9C-2959-AD2D-0EB99A4B0F0A}"/>
              </a:ext>
            </a:extLst>
          </p:cNvPr>
          <p:cNvSpPr txBox="1"/>
          <p:nvPr/>
        </p:nvSpPr>
        <p:spPr>
          <a:xfrm>
            <a:off x="5135086" y="580014"/>
            <a:ext cx="6094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4800" b="1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 CSV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DCAB131-2647-D94B-C266-812ECA17F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8" r:embed="rId7"/>
              </a:ext>
            </a:extLst>
          </a:blip>
          <a:stretch>
            <a:fillRect/>
          </a:stretch>
        </p:blipFill>
        <p:spPr>
          <a:xfrm>
            <a:off x="2819627" y="180413"/>
            <a:ext cx="1630200" cy="16302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8148CC-3426-7E31-4E3D-35233E06F03E}"/>
              </a:ext>
            </a:extLst>
          </p:cNvPr>
          <p:cNvSpPr txBox="1">
            <a:spLocks noChangeAspect="1"/>
          </p:cNvSpPr>
          <p:nvPr/>
        </p:nvSpPr>
        <p:spPr>
          <a:xfrm>
            <a:off x="3142196" y="861115"/>
            <a:ext cx="11737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FA461A7-5C62-3949-6EA9-C628FEFEF4FD}"/>
              </a:ext>
            </a:extLst>
          </p:cNvPr>
          <p:cNvSpPr/>
          <p:nvPr/>
        </p:nvSpPr>
        <p:spPr>
          <a:xfrm>
            <a:off x="472395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B36BF35-585F-3E80-55EC-977519E5A019}"/>
              </a:ext>
            </a:extLst>
          </p:cNvPr>
          <p:cNvSpPr/>
          <p:nvPr/>
        </p:nvSpPr>
        <p:spPr>
          <a:xfrm>
            <a:off x="1281558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853110F-3ED3-56FB-F7E4-2C37C06DDA28}"/>
              </a:ext>
            </a:extLst>
          </p:cNvPr>
          <p:cNvSpPr/>
          <p:nvPr/>
        </p:nvSpPr>
        <p:spPr>
          <a:xfrm>
            <a:off x="2073646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FEBBB-33A8-34C4-6D1F-F5190FCF64B3}"/>
              </a:ext>
            </a:extLst>
          </p:cNvPr>
          <p:cNvSpPr txBox="1"/>
          <p:nvPr/>
        </p:nvSpPr>
        <p:spPr>
          <a:xfrm>
            <a:off x="242424" y="2478054"/>
            <a:ext cx="68528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>
                <a:solidFill>
                  <a:prstClr val="white"/>
                </a:solidFill>
                <a:latin typeface="Calibri" panose="020f0502020204030204"/>
              </a:rPr>
              <a:t>The Meta csv contains 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>
                <a:solidFill>
                  <a:prstClr val="white"/>
                </a:solidFill>
                <a:latin typeface="Calibri" panose="020f0502020204030204"/>
              </a:rPr>
              <a:t>path to image in meta folder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>
                <a:solidFill>
                  <a:prstClr val="white"/>
                </a:solidFill>
                <a:latin typeface="Calibri" panose="020f0502020204030204"/>
              </a:rPr>
              <a:t>class 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>
                <a:solidFill>
                  <a:prstClr val="white"/>
                </a:solidFill>
                <a:latin typeface="Calibri" panose="020f0502020204030204"/>
              </a:rPr>
              <a:t>shape 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>
                <a:solidFill>
                  <a:prstClr val="white"/>
                </a:solidFill>
                <a:latin typeface="Calibri" panose="020f0502020204030204"/>
              </a:rPr>
              <a:t>colour id and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>
                <a:solidFill>
                  <a:prstClr val="white"/>
                </a:solidFill>
                <a:latin typeface="Calibri" panose="020f0502020204030204"/>
              </a:rPr>
              <a:t>Sign id</a:t>
            </a:r>
          </a:p>
        </p:txBody>
      </p:sp>
    </p:spTree>
    <p:extLst>
      <p:ext uri="{BB962C8B-B14F-4D97-AF65-F5344CB8AC3E}">
        <p14:creationId xmlns:p14="http://schemas.microsoft.com/office/powerpoint/2010/main" val="29568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06 -3.7037E-06 L -1.45833E-06 -0.05532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29167E-06 -3.7037E-06 L 2.29167E-06 -0.05532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66667E-06 -3.7037E-06 L -1.66667E-06 -0.05532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/>
      <p:bldP spid="15" grpId="1"/>
      <p:bldP spid="16" grpId="2" uiExpand="1"/>
      <p:bldP spid="16" grpId="3"/>
      <p:bldP spid="17" grpId="4" uiExpand="1"/>
      <p:bldP spid="17" grpId="5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4EC4FE6D-21FF-B656-77D7-5952750A0DA2}"/>
              </a:ext>
            </a:extLst>
          </p:cNvPr>
          <p:cNvSpPr/>
          <p:nvPr/>
        </p:nvSpPr>
        <p:spPr>
          <a:xfrm>
            <a:off x="3341947" y="397156"/>
            <a:ext cx="5600700" cy="5600700"/>
          </a:xfrm>
          <a:prstGeom prst="flowChartConnector">
            <a:avLst/>
          </a:prstGeom>
          <a:solidFill>
            <a:srgbClr val="0F1435">
              <a:alpha val="47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6547DA2-3C4F-F698-8E70-6AF65B5CE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 r:embed="rId4"/>
              </a:ext>
            </a:extLst>
          </a:blip>
          <a:stretch>
            <a:fillRect/>
          </a:stretch>
        </p:blipFill>
        <p:spPr>
          <a:xfrm>
            <a:off x="4999869" y="2055078"/>
            <a:ext cx="2284856" cy="2284856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E30361-99C9-14EC-FDAC-ACE03F2B1BEB}"/>
              </a:ext>
            </a:extLst>
          </p:cNvPr>
          <p:cNvSpPr txBox="1">
            <a:spLocks noChangeAspect="1"/>
          </p:cNvSpPr>
          <p:nvPr/>
        </p:nvSpPr>
        <p:spPr>
          <a:xfrm>
            <a:off x="5319710" y="3013501"/>
            <a:ext cx="164517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</a:t>
            </a: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18765"/>
      </p:ext>
    </p:ext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9">
            <a:lum/>
          </a:blip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4B3341-F24A-ABAA-18F7-B877029B5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9DD28B-2E71-F6F9-69F5-98DAB951AF29}"/>
              </a:ext>
            </a:extLst>
          </p:cNvPr>
          <p:cNvSpPr txBox="1"/>
          <p:nvPr/>
        </p:nvSpPr>
        <p:spPr>
          <a:xfrm>
            <a:off x="368813" y="2471024"/>
            <a:ext cx="43011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>
                <a:solidFill>
                  <a:prstClr val="white"/>
                </a:solidFill>
                <a:latin typeface="Calibri" panose="020f0502020204030204"/>
              </a:rPr>
              <a:t>The Train Folder Contains all the images for model Training in 43 sub folders which contains images of Traffic Signs in different size ,location,angle and lighting conditions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FCE9C-8D9C-2959-AD2D-0EB99A4B0F0A}"/>
              </a:ext>
            </a:extLst>
          </p:cNvPr>
          <p:cNvSpPr txBox="1"/>
          <p:nvPr/>
        </p:nvSpPr>
        <p:spPr>
          <a:xfrm>
            <a:off x="5149950" y="590954"/>
            <a:ext cx="6094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4800" b="1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Files</a:t>
            </a:r>
            <a:endParaRPr kumimoji="0" lang="en-US" sz="4800" b="1" i="0" u="sng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DCAB131-2647-D94B-C266-812ECA17F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7" r:embed="rId6"/>
              </a:ext>
            </a:extLst>
          </a:blip>
          <a:stretch>
            <a:fillRect/>
          </a:stretch>
        </p:blipFill>
        <p:spPr>
          <a:xfrm>
            <a:off x="2839285" y="218029"/>
            <a:ext cx="1630200" cy="16302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8148CC-3426-7E31-4E3D-35233E06F03E}"/>
              </a:ext>
            </a:extLst>
          </p:cNvPr>
          <p:cNvSpPr txBox="1">
            <a:spLocks noChangeAspect="1"/>
          </p:cNvSpPr>
          <p:nvPr/>
        </p:nvSpPr>
        <p:spPr>
          <a:xfrm>
            <a:off x="3161854" y="898731"/>
            <a:ext cx="11737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FAD27-B7C8-9FA8-67A2-65097C84D4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49476" b="3011"/>
          <a:stretch>
            <a:fillRect/>
          </a:stretch>
        </p:blipFill>
        <p:spPr>
          <a:xfrm>
            <a:off x="4836233" y="2300230"/>
            <a:ext cx="3859071" cy="2862622"/>
          </a:xfrm>
          <a:prstGeom prst="rect">
            <a:avLst/>
          </a:prstGeom>
        </p:spPr>
      </p:pic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388D0463-278C-0DE3-79B7-6EC51CB1B7A5}"/>
              </a:ext>
            </a:extLst>
          </p:cNvPr>
          <p:cNvSpPr/>
          <p:nvPr/>
        </p:nvSpPr>
        <p:spPr>
          <a:xfrm>
            <a:off x="9316703" y="1146503"/>
            <a:ext cx="269741" cy="26118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B1E91376-FF96-1A57-83F5-5C749F8DF21E}"/>
              </a:ext>
            </a:extLst>
          </p:cNvPr>
          <p:cNvSpPr/>
          <p:nvPr/>
        </p:nvSpPr>
        <p:spPr>
          <a:xfrm>
            <a:off x="9586444" y="1298102"/>
            <a:ext cx="764925" cy="74065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F2F28740-2212-F3C0-FE63-CBB38DE8935F}"/>
              </a:ext>
            </a:extLst>
          </p:cNvPr>
          <p:cNvSpPr/>
          <p:nvPr/>
        </p:nvSpPr>
        <p:spPr>
          <a:xfrm>
            <a:off x="10228644" y="1704975"/>
            <a:ext cx="1282919" cy="124221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D6F065-18D5-D870-5299-7FE80FC75B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0" r="62260" b="16072"/>
          <a:stretch>
            <a:fillRect/>
          </a:stretch>
        </p:blipFill>
        <p:spPr>
          <a:xfrm>
            <a:off x="8962847" y="2300230"/>
            <a:ext cx="2961609" cy="3467704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B998E249-DA30-8CD1-4CCF-AE3F8A4C7BDA}"/>
              </a:ext>
            </a:extLst>
          </p:cNvPr>
          <p:cNvSpPr/>
          <p:nvPr/>
        </p:nvSpPr>
        <p:spPr>
          <a:xfrm>
            <a:off x="-1079806" y="-3746806"/>
            <a:ext cx="14351611" cy="14351611"/>
          </a:xfrm>
          <a:prstGeom prst="flowChartConnector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43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7 -1.11111E-06 L -4.16667E-07 -0.13889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66667E-06 2.96296E-06 L 1.66667E-06 -0.13889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54167E-06 -3.7037E-07 L 3.54167E-06 -0.13889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  <p:bldP spid="8" grpId="1"/>
      <p:bldP spid="9" grpId="2" uiExpand="1"/>
      <p:bldP spid="9" grpId="3"/>
      <p:bldP spid="14" grpId="4" uiExpand="1"/>
      <p:bldP spid="14" grpId="5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8">
            <a:lum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46000"/>
                    </a14:imgEffect>
                  </a14:imgLayer>
                </a14:imgProps>
              </a:ext>
            </a:extLst>
          </a:blip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AD11EC-00BE-AAE2-0800-31BD19F7A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2133" y="-1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5FCE9C-8D9C-2959-AD2D-0EB99A4B0F0A}"/>
              </a:ext>
            </a:extLst>
          </p:cNvPr>
          <p:cNvSpPr txBox="1"/>
          <p:nvPr/>
        </p:nvSpPr>
        <p:spPr>
          <a:xfrm>
            <a:off x="5183212" y="537136"/>
            <a:ext cx="6094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4800" b="1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 CSV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DCAB131-2647-D94B-C266-812ECA17F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8" r:embed="rId6"/>
              </a:ext>
            </a:extLst>
          </a:blip>
          <a:stretch>
            <a:fillRect/>
          </a:stretch>
        </p:blipFill>
        <p:spPr>
          <a:xfrm>
            <a:off x="2819627" y="180413"/>
            <a:ext cx="1630200" cy="16302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8148CC-3426-7E31-4E3D-35233E06F03E}"/>
              </a:ext>
            </a:extLst>
          </p:cNvPr>
          <p:cNvSpPr txBox="1">
            <a:spLocks noChangeAspect="1"/>
          </p:cNvSpPr>
          <p:nvPr/>
        </p:nvSpPr>
        <p:spPr>
          <a:xfrm>
            <a:off x="3142196" y="861115"/>
            <a:ext cx="11737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IN" sz="2800" b="1">
                <a:solidFill>
                  <a:prstClr val="white"/>
                </a:solidFill>
                <a:latin typeface="Calibri" panose="020f0502020204030204"/>
              </a:rPr>
              <a:t>Train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C62F6BFC-AB17-D98C-05DF-254FB45B6C09}"/>
              </a:ext>
            </a:extLst>
          </p:cNvPr>
          <p:cNvSpPr/>
          <p:nvPr/>
        </p:nvSpPr>
        <p:spPr>
          <a:xfrm>
            <a:off x="9171886" y="825175"/>
            <a:ext cx="269741" cy="26118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23515120-04FA-603F-9FE9-AE3C9D4CDDE4}"/>
              </a:ext>
            </a:extLst>
          </p:cNvPr>
          <p:cNvSpPr/>
          <p:nvPr/>
        </p:nvSpPr>
        <p:spPr>
          <a:xfrm>
            <a:off x="9441627" y="976774"/>
            <a:ext cx="764925" cy="74065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DA2397A2-2199-7869-A4A8-47657DC538B0}"/>
              </a:ext>
            </a:extLst>
          </p:cNvPr>
          <p:cNvSpPr/>
          <p:nvPr/>
        </p:nvSpPr>
        <p:spPr>
          <a:xfrm>
            <a:off x="10083827" y="1383647"/>
            <a:ext cx="1282919" cy="124221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3" name="Oval 12">
            <a:extLst>
              <a:ext uri="{FF2B5EF4-FFF2-40B4-BE49-F238E27FC236}">
                <a16:creationId xmlns:a16="http://schemas.microsoft.com/office/drawing/2014/main" id="{314F87D5-1738-4CAE-613A-135D03562B0B}"/>
              </a:ext>
            </a:extLst>
          </p:cNvPr>
          <p:cNvSpPr/>
          <p:nvPr/>
        </p:nvSpPr>
        <p:spPr>
          <a:xfrm>
            <a:off x="4271271" y="3212724"/>
            <a:ext cx="269741" cy="26118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169099D1-871D-8D5A-4206-382DDBA2583A}"/>
              </a:ext>
            </a:extLst>
          </p:cNvPr>
          <p:cNvSpPr/>
          <p:nvPr/>
        </p:nvSpPr>
        <p:spPr>
          <a:xfrm>
            <a:off x="4541012" y="3364323"/>
            <a:ext cx="764925" cy="74065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5" name="Oval 14">
            <a:extLst>
              <a:ext uri="{FF2B5EF4-FFF2-40B4-BE49-F238E27FC236}">
                <a16:creationId xmlns:a16="http://schemas.microsoft.com/office/drawing/2014/main" id="{2AE8A094-D518-5A63-0E56-44B0D2E4A527}"/>
              </a:ext>
            </a:extLst>
          </p:cNvPr>
          <p:cNvSpPr/>
          <p:nvPr/>
        </p:nvSpPr>
        <p:spPr>
          <a:xfrm>
            <a:off x="5183212" y="3771196"/>
            <a:ext cx="1282919" cy="124221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45023-6CA4-C22F-DC1D-45A20B89CC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3569"/>
          <a:stretch>
            <a:fillRect/>
          </a:stretch>
        </p:blipFill>
        <p:spPr>
          <a:xfrm>
            <a:off x="7337703" y="2234030"/>
            <a:ext cx="4565938" cy="4273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2FEBBB-33A8-34C4-6D1F-F5190FCF64B3}"/>
              </a:ext>
            </a:extLst>
          </p:cNvPr>
          <p:cNvSpPr txBox="1"/>
          <p:nvPr/>
        </p:nvSpPr>
        <p:spPr>
          <a:xfrm>
            <a:off x="302667" y="2425876"/>
            <a:ext cx="68528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Train csv contains: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Width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Height</a:t>
            </a:r>
            <a:endParaRPr lang="en-US" sz="4000" b="1">
              <a:solidFill>
                <a:prstClr val="white"/>
              </a:solidFill>
              <a:latin typeface="Calibri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Id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4000" b="1">
                <a:solidFill>
                  <a:prstClr val="white"/>
                </a:solidFill>
                <a:latin typeface="Calibri" panose="020f0502020204030204"/>
              </a:rPr>
              <a:t>Region of Interest 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path to the image </a:t>
            </a:r>
            <a:r>
              <a:rPr lang="en-IN" sz="4000" b="1">
                <a:solidFill>
                  <a:prstClr val="white"/>
                </a:solidFill>
              </a:rPr>
              <a:t>in train folder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IN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213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06 -1.85185E-06 L -1.25E-06 -0.13889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07 3.7037E-06 L 8.33333E-07 -0.13889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5E-06 -1.11111E-06 L 2.5E-06 -0.13889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06 0 L 1.875E-06 -0.13889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06 -4.44444E-06 L 3.95833E-06 -0.13888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375E-06 7.40741E-07 L -4.375E-06 -0.13889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/>
      <p:bldP spid="5" grpId="1"/>
      <p:bldP spid="8" grpId="2" uiExpand="1"/>
      <p:bldP spid="8" grpId="3"/>
      <p:bldP spid="9" grpId="4" uiExpand="1"/>
      <p:bldP spid="9" grpId="5"/>
      <p:bldP spid="13" grpId="6" uiExpand="1"/>
      <p:bldP spid="13" grpId="7"/>
      <p:bldP spid="14" grpId="8" uiExpand="1"/>
      <p:bldP spid="14" grpId="9"/>
      <p:bldP spid="15" grpId="10" uiExpand="1"/>
      <p:bldP spid="15" grpId="1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4EC4FE6D-21FF-B656-77D7-5952750A0DA2}"/>
              </a:ext>
            </a:extLst>
          </p:cNvPr>
          <p:cNvSpPr/>
          <p:nvPr/>
        </p:nvSpPr>
        <p:spPr>
          <a:xfrm>
            <a:off x="3341947" y="397156"/>
            <a:ext cx="5600700" cy="5600700"/>
          </a:xfrm>
          <a:prstGeom prst="flowChartConnector">
            <a:avLst/>
          </a:prstGeom>
          <a:solidFill>
            <a:srgbClr val="0F1435">
              <a:alpha val="47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6547DA2-3C4F-F698-8E70-6AF65B5CE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 r:embed="rId4"/>
              </a:ext>
            </a:extLst>
          </a:blip>
          <a:stretch>
            <a:fillRect/>
          </a:stretch>
        </p:blipFill>
        <p:spPr>
          <a:xfrm>
            <a:off x="4999869" y="2055078"/>
            <a:ext cx="2284856" cy="2284856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E30361-99C9-14EC-FDAC-ACE03F2B1BEB}"/>
              </a:ext>
            </a:extLst>
          </p:cNvPr>
          <p:cNvSpPr txBox="1">
            <a:spLocks noChangeAspect="1"/>
          </p:cNvSpPr>
          <p:nvPr/>
        </p:nvSpPr>
        <p:spPr>
          <a:xfrm>
            <a:off x="5319710" y="3013501"/>
            <a:ext cx="164517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</a:t>
            </a: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957584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E7006A-02BA-A6E6-E4C4-868921840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21127" r="6338" b="27817"/>
          <a:stretch>
            <a:fillRect/>
          </a:stretch>
        </p:blipFill>
        <p:spPr>
          <a:xfrm>
            <a:off x="1519698" y="1947337"/>
            <a:ext cx="3884199" cy="2308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B14C1-C1A5-12B6-1B20-7EC2754E9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t="17284" r="5174" b="23069"/>
          <a:stretch>
            <a:fillRect/>
          </a:stretch>
        </p:blipFill>
        <p:spPr>
          <a:xfrm>
            <a:off x="5883224" y="2311721"/>
            <a:ext cx="5248336" cy="16965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753231-3100-972F-34A6-2777A976CBF5}"/>
              </a:ext>
            </a:extLst>
          </p:cNvPr>
          <p:cNvSpPr txBox="1"/>
          <p:nvPr/>
        </p:nvSpPr>
        <p:spPr>
          <a:xfrm>
            <a:off x="719921" y="446519"/>
            <a:ext cx="10752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>
                <a:ln>
                  <a:solidFill>
                    <a:schemeClr val="tx1"/>
                  </a:solidFill>
                </a:ln>
                <a:solidFill>
                  <a:srgbClr val="00B0F0"/>
                </a:solidFill>
              </a:rPr>
              <a:t>A Project On </a:t>
            </a:r>
          </a:p>
          <a:p>
            <a:pPr algn="ctr"/>
            <a:r>
              <a:rPr lang="en-IN" sz="3200" b="1">
                <a:ln>
                  <a:solidFill>
                    <a:schemeClr val="tx1"/>
                  </a:solidFill>
                </a:ln>
                <a:solidFill>
                  <a:srgbClr val="00B0F0"/>
                </a:solidFill>
              </a:rPr>
              <a:t>Traffic Sign Recognition System Using SVM and KNN Model </a:t>
            </a:r>
            <a:endParaRPr lang="en-US" sz="3200" b="1">
              <a:ln>
                <a:solidFill>
                  <a:schemeClr val="tx1"/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27EA2-1ACF-55D9-6D4A-D2ED5A6AF075}"/>
              </a:ext>
            </a:extLst>
          </p:cNvPr>
          <p:cNvSpPr txBox="1"/>
          <p:nvPr/>
        </p:nvSpPr>
        <p:spPr>
          <a:xfrm>
            <a:off x="719921" y="5210045"/>
            <a:ext cx="57946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Submitted by : Group 9</a:t>
            </a:r>
          </a:p>
          <a:p>
            <a:r>
              <a:rPr lang="en-IN" sz="28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Dipayan Roy - 0</a:t>
            </a:r>
            <a:r>
              <a:rPr lang="en-US" sz="28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1213702021(M1)</a:t>
            </a:r>
            <a:endParaRPr lang="en-IN" sz="2800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r>
              <a:rPr lang="en-IN" sz="28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Shubham Jangir - </a:t>
            </a:r>
            <a:r>
              <a:rPr lang="en-US" sz="28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01713702021(M1)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AE2CF-AD95-2BBC-2040-6E0D20C7745E}"/>
              </a:ext>
            </a:extLst>
          </p:cNvPr>
          <p:cNvSpPr txBox="1"/>
          <p:nvPr/>
        </p:nvSpPr>
        <p:spPr>
          <a:xfrm>
            <a:off x="7888625" y="5130205"/>
            <a:ext cx="3449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ln w="12700"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</a:rPr>
              <a:t>Submitted to – </a:t>
            </a:r>
          </a:p>
          <a:p>
            <a:r>
              <a:rPr lang="en-IN" sz="2800" b="1">
                <a:ln w="12700"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</a:rPr>
              <a:t>Mr Prateek Gupta (Data Science Trainer)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27C51F5-10A6-A4CA-FF86-13A42F240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816" y="22400123"/>
            <a:ext cx="320040000" cy="480473445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4CEDE82-9094-B118-4CBB-B12733A179CC}"/>
              </a:ext>
            </a:extLst>
          </p:cNvPr>
          <p:cNvSpPr/>
          <p:nvPr/>
        </p:nvSpPr>
        <p:spPr>
          <a:xfrm>
            <a:off x="-14817970" y="-30591370"/>
            <a:ext cx="228600000" cy="228600000"/>
          </a:xfrm>
          <a:custGeom>
            <a:rect l="l" t="t" r="r" b="b"/>
            <a:pathLst>
              <a:path w="12192000" h="6855322">
                <a:moveTo>
                  <a:pt x="3521131" y="4887781"/>
                </a:moveTo>
                <a:cubicBezTo>
                  <a:pt x="3530846" y="4887781"/>
                  <a:pt x="3538619" y="4892153"/>
                  <a:pt x="3544448" y="4900897"/>
                </a:cubicBezTo>
                <a:cubicBezTo>
                  <a:pt x="3550277" y="4909641"/>
                  <a:pt x="3553192" y="4920814"/>
                  <a:pt x="3553192" y="4934416"/>
                </a:cubicBezTo>
                <a:lnTo>
                  <a:pt x="3553192" y="4969391"/>
                </a:lnTo>
                <a:cubicBezTo>
                  <a:pt x="3553192" y="4975221"/>
                  <a:pt x="3550277" y="4978135"/>
                  <a:pt x="3544448" y="4978135"/>
                </a:cubicBezTo>
                <a:lnTo>
                  <a:pt x="3496356" y="4978135"/>
                </a:lnTo>
                <a:cubicBezTo>
                  <a:pt x="3490527" y="4978135"/>
                  <a:pt x="3487613" y="4975221"/>
                  <a:pt x="3487613" y="4969391"/>
                </a:cubicBezTo>
                <a:lnTo>
                  <a:pt x="3487613" y="4934416"/>
                </a:lnTo>
                <a:cubicBezTo>
                  <a:pt x="3487613" y="4920814"/>
                  <a:pt x="3490770" y="4909641"/>
                  <a:pt x="3497085" y="4900897"/>
                </a:cubicBezTo>
                <a:cubicBezTo>
                  <a:pt x="3503400" y="4892153"/>
                  <a:pt x="3511415" y="4887781"/>
                  <a:pt x="3521131" y="4887781"/>
                </a:cubicBezTo>
                <a:close/>
                <a:moveTo>
                  <a:pt x="1468322" y="4664810"/>
                </a:moveTo>
                <a:cubicBezTo>
                  <a:pt x="1455692" y="4664810"/>
                  <a:pt x="1449377" y="4671125"/>
                  <a:pt x="1449377" y="4683756"/>
                </a:cubicBezTo>
                <a:lnTo>
                  <a:pt x="1449377" y="4689585"/>
                </a:lnTo>
                <a:lnTo>
                  <a:pt x="1631542" y="5422619"/>
                </a:lnTo>
                <a:cubicBezTo>
                  <a:pt x="1632514" y="5426506"/>
                  <a:pt x="1633000" y="5431363"/>
                  <a:pt x="1633000" y="5437193"/>
                </a:cubicBezTo>
                <a:cubicBezTo>
                  <a:pt x="1633000" y="5458566"/>
                  <a:pt x="1621584" y="5472411"/>
                  <a:pt x="1598752" y="5478726"/>
                </a:cubicBezTo>
                <a:cubicBezTo>
                  <a:pt x="1575921" y="5485041"/>
                  <a:pt x="1539245" y="5488199"/>
                  <a:pt x="1488724" y="5488199"/>
                </a:cubicBezTo>
                <a:cubicBezTo>
                  <a:pt x="1479981" y="5488199"/>
                  <a:pt x="1475608" y="5495486"/>
                  <a:pt x="1475608" y="5510059"/>
                </a:cubicBezTo>
                <a:lnTo>
                  <a:pt x="1475608" y="5690767"/>
                </a:lnTo>
                <a:cubicBezTo>
                  <a:pt x="1475608" y="5705340"/>
                  <a:pt x="1478523" y="5712627"/>
                  <a:pt x="1484352" y="5712627"/>
                </a:cubicBezTo>
                <a:lnTo>
                  <a:pt x="1493096" y="5712627"/>
                </a:lnTo>
                <a:cubicBezTo>
                  <a:pt x="1591223" y="5712627"/>
                  <a:pt x="1666518" y="5702911"/>
                  <a:pt x="1718982" y="5683481"/>
                </a:cubicBezTo>
                <a:cubicBezTo>
                  <a:pt x="1771446" y="5664049"/>
                  <a:pt x="1810307" y="5634903"/>
                  <a:pt x="1835568" y="5596041"/>
                </a:cubicBezTo>
                <a:cubicBezTo>
                  <a:pt x="1860828" y="5557179"/>
                  <a:pt x="1884145" y="5500343"/>
                  <a:pt x="1905519" y="5425534"/>
                </a:cubicBezTo>
                <a:lnTo>
                  <a:pt x="2089143" y="4692499"/>
                </a:lnTo>
                <a:cubicBezTo>
                  <a:pt x="2091086" y="4684727"/>
                  <a:pt x="2090114" y="4678655"/>
                  <a:pt x="2086228" y="4674283"/>
                </a:cubicBezTo>
                <a:cubicBezTo>
                  <a:pt x="2082342" y="4669911"/>
                  <a:pt x="2076998" y="4667725"/>
                  <a:pt x="2070197" y="4667725"/>
                </a:cubicBezTo>
                <a:lnTo>
                  <a:pt x="1820995" y="4664810"/>
                </a:lnTo>
                <a:cubicBezTo>
                  <a:pt x="1807393" y="4664810"/>
                  <a:pt x="1800106" y="4671611"/>
                  <a:pt x="1799135" y="4685213"/>
                </a:cubicBezTo>
                <a:lnTo>
                  <a:pt x="1774360" y="5002910"/>
                </a:lnTo>
                <a:cubicBezTo>
                  <a:pt x="1773389" y="5001938"/>
                  <a:pt x="1771931" y="5001452"/>
                  <a:pt x="1769988" y="5001452"/>
                </a:cubicBezTo>
                <a:cubicBezTo>
                  <a:pt x="1768045" y="5001452"/>
                  <a:pt x="1766588" y="5001938"/>
                  <a:pt x="1765616" y="5002910"/>
                </a:cubicBezTo>
                <a:lnTo>
                  <a:pt x="1737927" y="4685213"/>
                </a:lnTo>
                <a:cubicBezTo>
                  <a:pt x="1736955" y="4671611"/>
                  <a:pt x="1729669" y="4664810"/>
                  <a:pt x="1716067" y="4664810"/>
                </a:cubicBezTo>
                <a:close/>
                <a:moveTo>
                  <a:pt x="4291352" y="4653152"/>
                </a:moveTo>
                <a:cubicBezTo>
                  <a:pt x="4242773" y="4653152"/>
                  <a:pt x="4202454" y="4667239"/>
                  <a:pt x="4170393" y="4695414"/>
                </a:cubicBezTo>
                <a:cubicBezTo>
                  <a:pt x="4167478" y="4698329"/>
                  <a:pt x="4165049" y="4699300"/>
                  <a:pt x="4163106" y="4698329"/>
                </a:cubicBezTo>
                <a:cubicBezTo>
                  <a:pt x="4161163" y="4697357"/>
                  <a:pt x="4160192" y="4694928"/>
                  <a:pt x="4160192" y="4691042"/>
                </a:cubicBezTo>
                <a:lnTo>
                  <a:pt x="4160192" y="4685213"/>
                </a:lnTo>
                <a:cubicBezTo>
                  <a:pt x="4160192" y="4671611"/>
                  <a:pt x="4152905" y="4664810"/>
                  <a:pt x="4138332" y="4664810"/>
                </a:cubicBezTo>
                <a:lnTo>
                  <a:pt x="3908075" y="4664810"/>
                </a:lnTo>
                <a:cubicBezTo>
                  <a:pt x="3901274" y="4664810"/>
                  <a:pt x="3895930" y="4666753"/>
                  <a:pt x="3892044" y="4670639"/>
                </a:cubicBezTo>
                <a:cubicBezTo>
                  <a:pt x="3888158" y="4674526"/>
                  <a:pt x="3886215" y="4679869"/>
                  <a:pt x="3886215" y="4686670"/>
                </a:cubicBezTo>
                <a:lnTo>
                  <a:pt x="3886215" y="5400759"/>
                </a:lnTo>
                <a:cubicBezTo>
                  <a:pt x="3886215" y="5407560"/>
                  <a:pt x="3888158" y="5412904"/>
                  <a:pt x="3892044" y="5416790"/>
                </a:cubicBezTo>
                <a:cubicBezTo>
                  <a:pt x="3895930" y="5420676"/>
                  <a:pt x="3901274" y="5422619"/>
                  <a:pt x="3908075" y="5422619"/>
                </a:cubicBezTo>
                <a:lnTo>
                  <a:pt x="4138332" y="5422619"/>
                </a:lnTo>
                <a:cubicBezTo>
                  <a:pt x="4145132" y="5422619"/>
                  <a:pt x="4150476" y="5420676"/>
                  <a:pt x="4154362" y="5416790"/>
                </a:cubicBezTo>
                <a:cubicBezTo>
                  <a:pt x="4158248" y="5412904"/>
                  <a:pt x="4160192" y="5407560"/>
                  <a:pt x="4160192" y="5400759"/>
                </a:cubicBezTo>
                <a:lnTo>
                  <a:pt x="4160192" y="4934416"/>
                </a:lnTo>
                <a:cubicBezTo>
                  <a:pt x="4160192" y="4903326"/>
                  <a:pt x="4171364" y="4887781"/>
                  <a:pt x="4193710" y="4887781"/>
                </a:cubicBezTo>
                <a:cubicBezTo>
                  <a:pt x="4214113" y="4887781"/>
                  <a:pt x="4224314" y="4903326"/>
                  <a:pt x="4224314" y="4934416"/>
                </a:cubicBezTo>
                <a:lnTo>
                  <a:pt x="4224314" y="5400759"/>
                </a:lnTo>
                <a:cubicBezTo>
                  <a:pt x="4224314" y="5407560"/>
                  <a:pt x="4226257" y="5412904"/>
                  <a:pt x="4230143" y="5416790"/>
                </a:cubicBezTo>
                <a:cubicBezTo>
                  <a:pt x="4234029" y="5420676"/>
                  <a:pt x="4239373" y="5422619"/>
                  <a:pt x="4246174" y="5422619"/>
                </a:cubicBezTo>
                <a:lnTo>
                  <a:pt x="4476431" y="5422619"/>
                </a:lnTo>
                <a:cubicBezTo>
                  <a:pt x="4483232" y="5422619"/>
                  <a:pt x="4488575" y="5420676"/>
                  <a:pt x="4492462" y="5416790"/>
                </a:cubicBezTo>
                <a:cubicBezTo>
                  <a:pt x="4496348" y="5412904"/>
                  <a:pt x="4498291" y="5407560"/>
                  <a:pt x="4498291" y="5400759"/>
                </a:cubicBezTo>
                <a:lnTo>
                  <a:pt x="4498291" y="4934416"/>
                </a:lnTo>
                <a:cubicBezTo>
                  <a:pt x="4498291" y="4903326"/>
                  <a:pt x="4509463" y="4887781"/>
                  <a:pt x="4531809" y="4887781"/>
                </a:cubicBezTo>
                <a:cubicBezTo>
                  <a:pt x="4552212" y="4887781"/>
                  <a:pt x="4562413" y="4903326"/>
                  <a:pt x="4562413" y="4934416"/>
                </a:cubicBezTo>
                <a:lnTo>
                  <a:pt x="4562413" y="5400759"/>
                </a:lnTo>
                <a:cubicBezTo>
                  <a:pt x="4562413" y="5407560"/>
                  <a:pt x="4564356" y="5412904"/>
                  <a:pt x="4568242" y="5416790"/>
                </a:cubicBezTo>
                <a:cubicBezTo>
                  <a:pt x="4572129" y="5420676"/>
                  <a:pt x="4577472" y="5422619"/>
                  <a:pt x="4584273" y="5422619"/>
                </a:cubicBezTo>
                <a:lnTo>
                  <a:pt x="4814531" y="5422619"/>
                </a:lnTo>
                <a:cubicBezTo>
                  <a:pt x="4821332" y="5422619"/>
                  <a:pt x="4826675" y="5420676"/>
                  <a:pt x="4830562" y="5416790"/>
                </a:cubicBezTo>
                <a:cubicBezTo>
                  <a:pt x="4834447" y="5412904"/>
                  <a:pt x="4836390" y="5407560"/>
                  <a:pt x="4836390" y="5400759"/>
                </a:cubicBezTo>
                <a:lnTo>
                  <a:pt x="4836390" y="4915470"/>
                </a:lnTo>
                <a:cubicBezTo>
                  <a:pt x="4836390" y="4740591"/>
                  <a:pt x="4767410" y="4653152"/>
                  <a:pt x="4629450" y="4653152"/>
                </a:cubicBezTo>
                <a:cubicBezTo>
                  <a:pt x="4563385" y="4653152"/>
                  <a:pt x="4512378" y="4677440"/>
                  <a:pt x="4476431" y="4726018"/>
                </a:cubicBezTo>
                <a:cubicBezTo>
                  <a:pt x="4470602" y="4734762"/>
                  <a:pt x="4465744" y="4739134"/>
                  <a:pt x="4461858" y="4739134"/>
                </a:cubicBezTo>
                <a:cubicBezTo>
                  <a:pt x="4460886" y="4739134"/>
                  <a:pt x="4459429" y="4738162"/>
                  <a:pt x="4457486" y="4736219"/>
                </a:cubicBezTo>
                <a:cubicBezTo>
                  <a:pt x="4424453" y="4680841"/>
                  <a:pt x="4369075" y="4653152"/>
                  <a:pt x="4291352" y="4653152"/>
                </a:cubicBezTo>
                <a:close/>
                <a:moveTo>
                  <a:pt x="3521131" y="4653152"/>
                </a:moveTo>
                <a:cubicBezTo>
                  <a:pt x="3424947" y="4653152"/>
                  <a:pt x="3349652" y="4676712"/>
                  <a:pt x="3295245" y="4723832"/>
                </a:cubicBezTo>
                <a:cubicBezTo>
                  <a:pt x="3240839" y="4770952"/>
                  <a:pt x="3213635" y="4833860"/>
                  <a:pt x="3213635" y="4912555"/>
                </a:cubicBezTo>
                <a:lnTo>
                  <a:pt x="3213635" y="5174874"/>
                </a:lnTo>
                <a:cubicBezTo>
                  <a:pt x="3213635" y="5257456"/>
                  <a:pt x="3240596" y="5321335"/>
                  <a:pt x="3294517" y="5366512"/>
                </a:cubicBezTo>
                <a:cubicBezTo>
                  <a:pt x="3348438" y="5411690"/>
                  <a:pt x="3423976" y="5434278"/>
                  <a:pt x="3521131" y="5434278"/>
                </a:cubicBezTo>
                <a:cubicBezTo>
                  <a:pt x="3619258" y="5434278"/>
                  <a:pt x="3692852" y="5413632"/>
                  <a:pt x="3741916" y="5372341"/>
                </a:cubicBezTo>
                <a:cubicBezTo>
                  <a:pt x="3790979" y="5331051"/>
                  <a:pt x="3817939" y="5267657"/>
                  <a:pt x="3822797" y="5182161"/>
                </a:cubicBezTo>
                <a:cubicBezTo>
                  <a:pt x="3823769" y="5168559"/>
                  <a:pt x="3816968" y="5160787"/>
                  <a:pt x="3802394" y="5158843"/>
                </a:cubicBezTo>
                <a:lnTo>
                  <a:pt x="3579424" y="5144270"/>
                </a:lnTo>
                <a:cubicBezTo>
                  <a:pt x="3567765" y="5143299"/>
                  <a:pt x="3559507" y="5149614"/>
                  <a:pt x="3554650" y="5163215"/>
                </a:cubicBezTo>
                <a:cubicBezTo>
                  <a:pt x="3552706" y="5173902"/>
                  <a:pt x="3549063" y="5182646"/>
                  <a:pt x="3543719" y="5189447"/>
                </a:cubicBezTo>
                <a:cubicBezTo>
                  <a:pt x="3538376" y="5196248"/>
                  <a:pt x="3530846" y="5199648"/>
                  <a:pt x="3521131" y="5199648"/>
                </a:cubicBezTo>
                <a:cubicBezTo>
                  <a:pt x="3511415" y="5199648"/>
                  <a:pt x="3503400" y="5195277"/>
                  <a:pt x="3497085" y="5186533"/>
                </a:cubicBezTo>
                <a:cubicBezTo>
                  <a:pt x="3490770" y="5177789"/>
                  <a:pt x="3487613" y="5166616"/>
                  <a:pt x="3487613" y="5153014"/>
                </a:cubicBezTo>
                <a:lnTo>
                  <a:pt x="3487613" y="5120953"/>
                </a:lnTo>
                <a:cubicBezTo>
                  <a:pt x="3487613" y="5115124"/>
                  <a:pt x="3490527" y="5112209"/>
                  <a:pt x="3496356" y="5112209"/>
                </a:cubicBezTo>
                <a:lnTo>
                  <a:pt x="3805309" y="5112209"/>
                </a:lnTo>
                <a:cubicBezTo>
                  <a:pt x="3812110" y="5112209"/>
                  <a:pt x="3817454" y="5110266"/>
                  <a:pt x="3821340" y="5106380"/>
                </a:cubicBezTo>
                <a:cubicBezTo>
                  <a:pt x="3825226" y="5102494"/>
                  <a:pt x="3827169" y="5097150"/>
                  <a:pt x="3827169" y="5090349"/>
                </a:cubicBezTo>
                <a:lnTo>
                  <a:pt x="3827169" y="4912555"/>
                </a:lnTo>
                <a:cubicBezTo>
                  <a:pt x="3827169" y="4833860"/>
                  <a:pt x="3800209" y="4770952"/>
                  <a:pt x="3746288" y="4723832"/>
                </a:cubicBezTo>
                <a:cubicBezTo>
                  <a:pt x="3692366" y="4676712"/>
                  <a:pt x="3617314" y="4653152"/>
                  <a:pt x="3521131" y="4653152"/>
                </a:cubicBezTo>
                <a:close/>
                <a:moveTo>
                  <a:pt x="2414878" y="4653152"/>
                </a:moveTo>
                <a:cubicBezTo>
                  <a:pt x="2329382" y="4653152"/>
                  <a:pt x="2260402" y="4675497"/>
                  <a:pt x="2207938" y="4720188"/>
                </a:cubicBezTo>
                <a:cubicBezTo>
                  <a:pt x="2155474" y="4764880"/>
                  <a:pt x="2129243" y="4825116"/>
                  <a:pt x="2129243" y="4900897"/>
                </a:cubicBezTo>
                <a:cubicBezTo>
                  <a:pt x="2129243" y="4965991"/>
                  <a:pt x="2147459" y="5017240"/>
                  <a:pt x="2183892" y="5054645"/>
                </a:cubicBezTo>
                <a:cubicBezTo>
                  <a:pt x="2220325" y="5092049"/>
                  <a:pt x="2264288" y="5119010"/>
                  <a:pt x="2315780" y="5135526"/>
                </a:cubicBezTo>
                <a:cubicBezTo>
                  <a:pt x="2331325" y="5140384"/>
                  <a:pt x="2344927" y="5144270"/>
                  <a:pt x="2356586" y="5147185"/>
                </a:cubicBezTo>
                <a:cubicBezTo>
                  <a:pt x="2390589" y="5156900"/>
                  <a:pt x="2414878" y="5165401"/>
                  <a:pt x="2429452" y="5172688"/>
                </a:cubicBezTo>
                <a:cubicBezTo>
                  <a:pt x="2444025" y="5179975"/>
                  <a:pt x="2451311" y="5190904"/>
                  <a:pt x="2451311" y="5205478"/>
                </a:cubicBezTo>
                <a:cubicBezTo>
                  <a:pt x="2451311" y="5213250"/>
                  <a:pt x="2448882" y="5219808"/>
                  <a:pt x="2444025" y="5225152"/>
                </a:cubicBezTo>
                <a:cubicBezTo>
                  <a:pt x="2439167" y="5230495"/>
                  <a:pt x="2432366" y="5233167"/>
                  <a:pt x="2423623" y="5233167"/>
                </a:cubicBezTo>
                <a:cubicBezTo>
                  <a:pt x="2412936" y="5233167"/>
                  <a:pt x="2403220" y="5229281"/>
                  <a:pt x="2394476" y="5221508"/>
                </a:cubicBezTo>
                <a:cubicBezTo>
                  <a:pt x="2385732" y="5213736"/>
                  <a:pt x="2381360" y="5202563"/>
                  <a:pt x="2381360" y="5187990"/>
                </a:cubicBezTo>
                <a:cubicBezTo>
                  <a:pt x="2381360" y="5182161"/>
                  <a:pt x="2379417" y="5177546"/>
                  <a:pt x="2375531" y="5174145"/>
                </a:cubicBezTo>
                <a:cubicBezTo>
                  <a:pt x="2371644" y="5170745"/>
                  <a:pt x="2366301" y="5169045"/>
                  <a:pt x="2359500" y="5169045"/>
                </a:cubicBezTo>
                <a:lnTo>
                  <a:pt x="2140901" y="5169045"/>
                </a:lnTo>
                <a:cubicBezTo>
                  <a:pt x="2134100" y="5169045"/>
                  <a:pt x="2128757" y="5170988"/>
                  <a:pt x="2124871" y="5174874"/>
                </a:cubicBezTo>
                <a:cubicBezTo>
                  <a:pt x="2120985" y="5178760"/>
                  <a:pt x="2119042" y="5184104"/>
                  <a:pt x="2119042" y="5190904"/>
                </a:cubicBezTo>
                <a:lnTo>
                  <a:pt x="2119042" y="5195277"/>
                </a:lnTo>
                <a:cubicBezTo>
                  <a:pt x="2119042" y="5267171"/>
                  <a:pt x="2146973" y="5324979"/>
                  <a:pt x="2202837" y="5368698"/>
                </a:cubicBezTo>
                <a:cubicBezTo>
                  <a:pt x="2258702" y="5412418"/>
                  <a:pt x="2333268" y="5434278"/>
                  <a:pt x="2426537" y="5434278"/>
                </a:cubicBezTo>
                <a:cubicBezTo>
                  <a:pt x="2516891" y="5434278"/>
                  <a:pt x="2589514" y="5413632"/>
                  <a:pt x="2644407" y="5372341"/>
                </a:cubicBezTo>
                <a:cubicBezTo>
                  <a:pt x="2699300" y="5331051"/>
                  <a:pt x="2726746" y="5274458"/>
                  <a:pt x="2726746" y="5202563"/>
                </a:cubicBezTo>
                <a:cubicBezTo>
                  <a:pt x="2726746" y="5136498"/>
                  <a:pt x="2705372" y="5087435"/>
                  <a:pt x="2662624" y="5055373"/>
                </a:cubicBezTo>
                <a:cubicBezTo>
                  <a:pt x="2619876" y="5023312"/>
                  <a:pt x="2563525" y="4997080"/>
                  <a:pt x="2493574" y="4976678"/>
                </a:cubicBezTo>
                <a:cubicBezTo>
                  <a:pt x="2463456" y="4967934"/>
                  <a:pt x="2438924" y="4958218"/>
                  <a:pt x="2419979" y="4947531"/>
                </a:cubicBezTo>
                <a:cubicBezTo>
                  <a:pt x="2401034" y="4936844"/>
                  <a:pt x="2391561" y="4921785"/>
                  <a:pt x="2391561" y="4902354"/>
                </a:cubicBezTo>
                <a:cubicBezTo>
                  <a:pt x="2391561" y="4892639"/>
                  <a:pt x="2394233" y="4883895"/>
                  <a:pt x="2399577" y="4876123"/>
                </a:cubicBezTo>
                <a:cubicBezTo>
                  <a:pt x="2404920" y="4868350"/>
                  <a:pt x="2412449" y="4864464"/>
                  <a:pt x="2422165" y="4864464"/>
                </a:cubicBezTo>
                <a:cubicBezTo>
                  <a:pt x="2430909" y="4864464"/>
                  <a:pt x="2438438" y="4867864"/>
                  <a:pt x="2444753" y="4874665"/>
                </a:cubicBezTo>
                <a:cubicBezTo>
                  <a:pt x="2451069" y="4881466"/>
                  <a:pt x="2454226" y="4890696"/>
                  <a:pt x="2454226" y="4902354"/>
                </a:cubicBezTo>
                <a:lnTo>
                  <a:pt x="2454226" y="4911098"/>
                </a:lnTo>
                <a:cubicBezTo>
                  <a:pt x="2454226" y="4917899"/>
                  <a:pt x="2456169" y="4923243"/>
                  <a:pt x="2460055" y="4927129"/>
                </a:cubicBezTo>
                <a:cubicBezTo>
                  <a:pt x="2463941" y="4931015"/>
                  <a:pt x="2469286" y="4932958"/>
                  <a:pt x="2476086" y="4932958"/>
                </a:cubicBezTo>
                <a:lnTo>
                  <a:pt x="2687398" y="4932958"/>
                </a:lnTo>
                <a:cubicBezTo>
                  <a:pt x="2694199" y="4932958"/>
                  <a:pt x="2699542" y="4931501"/>
                  <a:pt x="2703429" y="4928586"/>
                </a:cubicBezTo>
                <a:cubicBezTo>
                  <a:pt x="2707315" y="4925672"/>
                  <a:pt x="2709258" y="4922271"/>
                  <a:pt x="2709258" y="4918385"/>
                </a:cubicBezTo>
                <a:cubicBezTo>
                  <a:pt x="2709258" y="4838718"/>
                  <a:pt x="2682541" y="4774595"/>
                  <a:pt x="2629105" y="4726018"/>
                </a:cubicBezTo>
                <a:cubicBezTo>
                  <a:pt x="2575670" y="4677440"/>
                  <a:pt x="2504261" y="4653152"/>
                  <a:pt x="2414878" y="4653152"/>
                </a:cubicBezTo>
                <a:close/>
                <a:moveTo>
                  <a:pt x="2837369" y="4478273"/>
                </a:moveTo>
                <a:cubicBezTo>
                  <a:pt x="2830569" y="4478273"/>
                  <a:pt x="2825225" y="4480215"/>
                  <a:pt x="2821339" y="4484102"/>
                </a:cubicBezTo>
                <a:cubicBezTo>
                  <a:pt x="2817452" y="4487988"/>
                  <a:pt x="2815509" y="4493332"/>
                  <a:pt x="2815509" y="4500132"/>
                </a:cubicBezTo>
                <a:lnTo>
                  <a:pt x="2815509" y="4656066"/>
                </a:lnTo>
                <a:cubicBezTo>
                  <a:pt x="2815509" y="4661896"/>
                  <a:pt x="2812595" y="4664810"/>
                  <a:pt x="2806765" y="4664810"/>
                </a:cubicBezTo>
                <a:lnTo>
                  <a:pt x="2767418" y="4664810"/>
                </a:lnTo>
                <a:cubicBezTo>
                  <a:pt x="2760617" y="4664810"/>
                  <a:pt x="2755274" y="4666753"/>
                  <a:pt x="2751387" y="4670639"/>
                </a:cubicBezTo>
                <a:cubicBezTo>
                  <a:pt x="2747501" y="4674526"/>
                  <a:pt x="2745558" y="4679869"/>
                  <a:pt x="2745558" y="4686670"/>
                </a:cubicBezTo>
                <a:lnTo>
                  <a:pt x="2745558" y="4832403"/>
                </a:lnTo>
                <a:cubicBezTo>
                  <a:pt x="2745558" y="4839204"/>
                  <a:pt x="2747501" y="4844547"/>
                  <a:pt x="2751387" y="4848433"/>
                </a:cubicBezTo>
                <a:cubicBezTo>
                  <a:pt x="2755274" y="4852319"/>
                  <a:pt x="2760617" y="4854263"/>
                  <a:pt x="2767418" y="4854263"/>
                </a:cubicBezTo>
                <a:lnTo>
                  <a:pt x="2806765" y="4854263"/>
                </a:lnTo>
                <a:cubicBezTo>
                  <a:pt x="2812595" y="4854263"/>
                  <a:pt x="2815509" y="4857177"/>
                  <a:pt x="2815509" y="4863006"/>
                </a:cubicBezTo>
                <a:lnTo>
                  <a:pt x="2815509" y="5253570"/>
                </a:lnTo>
                <a:cubicBezTo>
                  <a:pt x="2815509" y="5320607"/>
                  <a:pt x="2835426" y="5365541"/>
                  <a:pt x="2875260" y="5388372"/>
                </a:cubicBezTo>
                <a:cubicBezTo>
                  <a:pt x="2915093" y="5411204"/>
                  <a:pt x="2975330" y="5422619"/>
                  <a:pt x="3055968" y="5422619"/>
                </a:cubicBezTo>
                <a:lnTo>
                  <a:pt x="3125920" y="5422619"/>
                </a:lnTo>
                <a:cubicBezTo>
                  <a:pt x="3132720" y="5422619"/>
                  <a:pt x="3138063" y="5420676"/>
                  <a:pt x="3141950" y="5416790"/>
                </a:cubicBezTo>
                <a:cubicBezTo>
                  <a:pt x="3145836" y="5412904"/>
                  <a:pt x="3147779" y="5407560"/>
                  <a:pt x="3147779" y="5400759"/>
                </a:cubicBezTo>
                <a:lnTo>
                  <a:pt x="3147779" y="5208392"/>
                </a:lnTo>
                <a:cubicBezTo>
                  <a:pt x="3147779" y="5201592"/>
                  <a:pt x="3145836" y="5196248"/>
                  <a:pt x="3141950" y="5192362"/>
                </a:cubicBezTo>
                <a:cubicBezTo>
                  <a:pt x="3138063" y="5188476"/>
                  <a:pt x="3132720" y="5186533"/>
                  <a:pt x="3125920" y="5186533"/>
                </a:cubicBezTo>
                <a:lnTo>
                  <a:pt x="3123005" y="5186533"/>
                </a:lnTo>
                <a:cubicBezTo>
                  <a:pt x="3108432" y="5187504"/>
                  <a:pt x="3097259" y="5184832"/>
                  <a:pt x="3089487" y="5178517"/>
                </a:cubicBezTo>
                <a:cubicBezTo>
                  <a:pt x="3081714" y="5172202"/>
                  <a:pt x="3077828" y="5160301"/>
                  <a:pt x="3077828" y="5142813"/>
                </a:cubicBezTo>
                <a:lnTo>
                  <a:pt x="3077828" y="4863006"/>
                </a:lnTo>
                <a:cubicBezTo>
                  <a:pt x="3077828" y="4857177"/>
                  <a:pt x="3080743" y="4854263"/>
                  <a:pt x="3086572" y="4854263"/>
                </a:cubicBezTo>
                <a:lnTo>
                  <a:pt x="3147779" y="4854263"/>
                </a:lnTo>
                <a:cubicBezTo>
                  <a:pt x="3154580" y="4854263"/>
                  <a:pt x="3159924" y="4852319"/>
                  <a:pt x="3163810" y="4848433"/>
                </a:cubicBezTo>
                <a:cubicBezTo>
                  <a:pt x="3167696" y="4844547"/>
                  <a:pt x="3169639" y="4839204"/>
                  <a:pt x="3169639" y="4832403"/>
                </a:cubicBezTo>
                <a:lnTo>
                  <a:pt x="3169639" y="4686670"/>
                </a:lnTo>
                <a:cubicBezTo>
                  <a:pt x="3169639" y="4679869"/>
                  <a:pt x="3167696" y="4674526"/>
                  <a:pt x="3163810" y="4670639"/>
                </a:cubicBezTo>
                <a:cubicBezTo>
                  <a:pt x="3159924" y="4666753"/>
                  <a:pt x="3154580" y="4664810"/>
                  <a:pt x="3147779" y="4664810"/>
                </a:cubicBezTo>
                <a:lnTo>
                  <a:pt x="3086572" y="4664810"/>
                </a:lnTo>
                <a:cubicBezTo>
                  <a:pt x="3080743" y="4664810"/>
                  <a:pt x="3077828" y="4661896"/>
                  <a:pt x="3077828" y="4656066"/>
                </a:cubicBezTo>
                <a:lnTo>
                  <a:pt x="3077828" y="4500132"/>
                </a:lnTo>
                <a:cubicBezTo>
                  <a:pt x="3077828" y="4493332"/>
                  <a:pt x="3075885" y="4487988"/>
                  <a:pt x="3071998" y="4484102"/>
                </a:cubicBezTo>
                <a:cubicBezTo>
                  <a:pt x="3068112" y="4480215"/>
                  <a:pt x="3062769" y="4478273"/>
                  <a:pt x="3055968" y="4478273"/>
                </a:cubicBezTo>
                <a:close/>
                <a:moveTo>
                  <a:pt x="1095170" y="4390833"/>
                </a:moveTo>
                <a:cubicBezTo>
                  <a:pt x="1033963" y="4390833"/>
                  <a:pt x="979799" y="4402977"/>
                  <a:pt x="932679" y="4427266"/>
                </a:cubicBezTo>
                <a:cubicBezTo>
                  <a:pt x="885558" y="4451555"/>
                  <a:pt x="849126" y="4485559"/>
                  <a:pt x="823379" y="4529279"/>
                </a:cubicBezTo>
                <a:cubicBezTo>
                  <a:pt x="797633" y="4572999"/>
                  <a:pt x="784760" y="4623519"/>
                  <a:pt x="784760" y="4680841"/>
                </a:cubicBezTo>
                <a:cubicBezTo>
                  <a:pt x="784760" y="4736219"/>
                  <a:pt x="796419" y="4785282"/>
                  <a:pt x="819736" y="4828031"/>
                </a:cubicBezTo>
                <a:cubicBezTo>
                  <a:pt x="843053" y="4870779"/>
                  <a:pt x="870499" y="4906240"/>
                  <a:pt x="902075" y="4934416"/>
                </a:cubicBezTo>
                <a:cubicBezTo>
                  <a:pt x="933650" y="4962590"/>
                  <a:pt x="973727" y="4993680"/>
                  <a:pt x="1022304" y="5027684"/>
                </a:cubicBezTo>
                <a:cubicBezTo>
                  <a:pt x="1071853" y="5062660"/>
                  <a:pt x="1104400" y="5088163"/>
                  <a:pt x="1119945" y="5104194"/>
                </a:cubicBezTo>
                <a:cubicBezTo>
                  <a:pt x="1135490" y="5120224"/>
                  <a:pt x="1143262" y="5136498"/>
                  <a:pt x="1143262" y="5153014"/>
                </a:cubicBezTo>
                <a:cubicBezTo>
                  <a:pt x="1143262" y="5166616"/>
                  <a:pt x="1139376" y="5177789"/>
                  <a:pt x="1131604" y="5186533"/>
                </a:cubicBezTo>
                <a:cubicBezTo>
                  <a:pt x="1123831" y="5195277"/>
                  <a:pt x="1114116" y="5199648"/>
                  <a:pt x="1102457" y="5199648"/>
                </a:cubicBezTo>
                <a:cubicBezTo>
                  <a:pt x="1090798" y="5199648"/>
                  <a:pt x="1081083" y="5194791"/>
                  <a:pt x="1073311" y="5185075"/>
                </a:cubicBezTo>
                <a:cubicBezTo>
                  <a:pt x="1065538" y="5175360"/>
                  <a:pt x="1061652" y="5162730"/>
                  <a:pt x="1061652" y="5147185"/>
                </a:cubicBezTo>
                <a:lnTo>
                  <a:pt x="1061652" y="5115124"/>
                </a:lnTo>
                <a:cubicBezTo>
                  <a:pt x="1061652" y="5108323"/>
                  <a:pt x="1059709" y="5102979"/>
                  <a:pt x="1055823" y="5099093"/>
                </a:cubicBezTo>
                <a:cubicBezTo>
                  <a:pt x="1051937" y="5095207"/>
                  <a:pt x="1046593" y="5093264"/>
                  <a:pt x="1039792" y="5093264"/>
                </a:cubicBezTo>
                <a:lnTo>
                  <a:pt x="812449" y="5093264"/>
                </a:lnTo>
                <a:cubicBezTo>
                  <a:pt x="805649" y="5093264"/>
                  <a:pt x="800305" y="5095207"/>
                  <a:pt x="796419" y="5099093"/>
                </a:cubicBezTo>
                <a:cubicBezTo>
                  <a:pt x="792533" y="5102979"/>
                  <a:pt x="790589" y="5108323"/>
                  <a:pt x="790589" y="5115124"/>
                </a:cubicBezTo>
                <a:lnTo>
                  <a:pt x="790589" y="5160301"/>
                </a:lnTo>
                <a:cubicBezTo>
                  <a:pt x="790589" y="5213736"/>
                  <a:pt x="803463" y="5261099"/>
                  <a:pt x="829209" y="5302390"/>
                </a:cubicBezTo>
                <a:cubicBezTo>
                  <a:pt x="854955" y="5343681"/>
                  <a:pt x="891145" y="5375985"/>
                  <a:pt x="937779" y="5399302"/>
                </a:cubicBezTo>
                <a:cubicBezTo>
                  <a:pt x="984414" y="5422619"/>
                  <a:pt x="1038821" y="5434278"/>
                  <a:pt x="1101000" y="5434278"/>
                </a:cubicBezTo>
                <a:cubicBezTo>
                  <a:pt x="1194269" y="5434278"/>
                  <a:pt x="1269564" y="5408046"/>
                  <a:pt x="1326885" y="5355583"/>
                </a:cubicBezTo>
                <a:cubicBezTo>
                  <a:pt x="1384207" y="5303119"/>
                  <a:pt x="1412867" y="5232681"/>
                  <a:pt x="1412867" y="5144270"/>
                </a:cubicBezTo>
                <a:cubicBezTo>
                  <a:pt x="1412867" y="5096664"/>
                  <a:pt x="1403881" y="5055131"/>
                  <a:pt x="1385907" y="5019669"/>
                </a:cubicBezTo>
                <a:cubicBezTo>
                  <a:pt x="1367933" y="4984207"/>
                  <a:pt x="1343159" y="4952389"/>
                  <a:pt x="1311583" y="4924214"/>
                </a:cubicBezTo>
                <a:cubicBezTo>
                  <a:pt x="1280008" y="4896039"/>
                  <a:pt x="1233131" y="4859120"/>
                  <a:pt x="1170951" y="4813457"/>
                </a:cubicBezTo>
                <a:cubicBezTo>
                  <a:pt x="1124317" y="4779453"/>
                  <a:pt x="1093227" y="4753464"/>
                  <a:pt x="1077682" y="4735490"/>
                </a:cubicBezTo>
                <a:cubicBezTo>
                  <a:pt x="1062138" y="4717517"/>
                  <a:pt x="1054365" y="4698814"/>
                  <a:pt x="1054365" y="4679383"/>
                </a:cubicBezTo>
                <a:cubicBezTo>
                  <a:pt x="1054365" y="4662867"/>
                  <a:pt x="1058009" y="4649751"/>
                  <a:pt x="1065295" y="4640036"/>
                </a:cubicBezTo>
                <a:cubicBezTo>
                  <a:pt x="1072582" y="4630320"/>
                  <a:pt x="1082540" y="4625463"/>
                  <a:pt x="1095170" y="4625463"/>
                </a:cubicBezTo>
                <a:cubicBezTo>
                  <a:pt x="1107801" y="4625463"/>
                  <a:pt x="1118002" y="4630077"/>
                  <a:pt x="1125774" y="4639307"/>
                </a:cubicBezTo>
                <a:cubicBezTo>
                  <a:pt x="1133547" y="4648537"/>
                  <a:pt x="1137433" y="4660438"/>
                  <a:pt x="1137433" y="4675012"/>
                </a:cubicBezTo>
                <a:lnTo>
                  <a:pt x="1137433" y="4712902"/>
                </a:lnTo>
                <a:cubicBezTo>
                  <a:pt x="1137433" y="4719703"/>
                  <a:pt x="1139376" y="4725046"/>
                  <a:pt x="1143262" y="4728932"/>
                </a:cubicBezTo>
                <a:cubicBezTo>
                  <a:pt x="1147148" y="4732819"/>
                  <a:pt x="1152492" y="4734762"/>
                  <a:pt x="1159293" y="4734762"/>
                </a:cubicBezTo>
                <a:lnTo>
                  <a:pt x="1385178" y="4734762"/>
                </a:lnTo>
                <a:cubicBezTo>
                  <a:pt x="1391979" y="4734762"/>
                  <a:pt x="1397323" y="4732819"/>
                  <a:pt x="1401209" y="4728932"/>
                </a:cubicBezTo>
                <a:cubicBezTo>
                  <a:pt x="1405095" y="4725046"/>
                  <a:pt x="1407038" y="4719703"/>
                  <a:pt x="1407038" y="4712902"/>
                </a:cubicBezTo>
                <a:lnTo>
                  <a:pt x="1407038" y="4680841"/>
                </a:lnTo>
                <a:cubicBezTo>
                  <a:pt x="1407038" y="4623519"/>
                  <a:pt x="1394165" y="4572999"/>
                  <a:pt x="1368419" y="4529279"/>
                </a:cubicBezTo>
                <a:cubicBezTo>
                  <a:pt x="1342673" y="4485559"/>
                  <a:pt x="1306240" y="4451555"/>
                  <a:pt x="1259120" y="4427266"/>
                </a:cubicBezTo>
                <a:cubicBezTo>
                  <a:pt x="1211999" y="4402977"/>
                  <a:pt x="1157350" y="4390833"/>
                  <a:pt x="1095170" y="4390833"/>
                </a:cubicBezTo>
                <a:close/>
                <a:moveTo>
                  <a:pt x="6276770" y="3135181"/>
                </a:moveTo>
                <a:cubicBezTo>
                  <a:pt x="6287457" y="3135181"/>
                  <a:pt x="6295958" y="3139553"/>
                  <a:pt x="6302273" y="3148297"/>
                </a:cubicBezTo>
                <a:cubicBezTo>
                  <a:pt x="6308589" y="3157041"/>
                  <a:pt x="6311746" y="3168214"/>
                  <a:pt x="6311746" y="3181815"/>
                </a:cubicBezTo>
                <a:lnTo>
                  <a:pt x="6311746" y="3400414"/>
                </a:lnTo>
                <a:cubicBezTo>
                  <a:pt x="6311746" y="3414016"/>
                  <a:pt x="6308589" y="3425189"/>
                  <a:pt x="6302273" y="3433933"/>
                </a:cubicBezTo>
                <a:cubicBezTo>
                  <a:pt x="6295958" y="3442676"/>
                  <a:pt x="6287457" y="3447048"/>
                  <a:pt x="6276770" y="3447048"/>
                </a:cubicBezTo>
                <a:cubicBezTo>
                  <a:pt x="6266083" y="3447048"/>
                  <a:pt x="6257339" y="3442676"/>
                  <a:pt x="6250538" y="3433933"/>
                </a:cubicBezTo>
                <a:cubicBezTo>
                  <a:pt x="6243737" y="3425189"/>
                  <a:pt x="6240337" y="3414016"/>
                  <a:pt x="6240337" y="3400414"/>
                </a:cubicBezTo>
                <a:lnTo>
                  <a:pt x="6240337" y="3181815"/>
                </a:lnTo>
                <a:cubicBezTo>
                  <a:pt x="6240337" y="3168214"/>
                  <a:pt x="6243737" y="3157041"/>
                  <a:pt x="6250538" y="3148297"/>
                </a:cubicBezTo>
                <a:cubicBezTo>
                  <a:pt x="6257339" y="3139553"/>
                  <a:pt x="6266083" y="3135181"/>
                  <a:pt x="6276770" y="3135181"/>
                </a:cubicBezTo>
                <a:close/>
                <a:moveTo>
                  <a:pt x="3813491" y="3135181"/>
                </a:moveTo>
                <a:cubicBezTo>
                  <a:pt x="3823207" y="3135181"/>
                  <a:pt x="3831222" y="3139553"/>
                  <a:pt x="3837537" y="3148297"/>
                </a:cubicBezTo>
                <a:cubicBezTo>
                  <a:pt x="3843852" y="3157041"/>
                  <a:pt x="3847009" y="3168214"/>
                  <a:pt x="3847009" y="3181815"/>
                </a:cubicBezTo>
                <a:lnTo>
                  <a:pt x="3847009" y="3400414"/>
                </a:lnTo>
                <a:cubicBezTo>
                  <a:pt x="3847009" y="3414016"/>
                  <a:pt x="3843852" y="3425189"/>
                  <a:pt x="3837537" y="3433933"/>
                </a:cubicBezTo>
                <a:cubicBezTo>
                  <a:pt x="3831222" y="3442676"/>
                  <a:pt x="3823207" y="3447048"/>
                  <a:pt x="3813491" y="3447048"/>
                </a:cubicBezTo>
                <a:cubicBezTo>
                  <a:pt x="3803776" y="3447048"/>
                  <a:pt x="3796246" y="3442676"/>
                  <a:pt x="3790903" y="3433933"/>
                </a:cubicBezTo>
                <a:cubicBezTo>
                  <a:pt x="3785559" y="3425189"/>
                  <a:pt x="3782887" y="3414016"/>
                  <a:pt x="3782887" y="3400414"/>
                </a:cubicBezTo>
                <a:lnTo>
                  <a:pt x="3782887" y="3181815"/>
                </a:lnTo>
                <a:cubicBezTo>
                  <a:pt x="3782887" y="3168214"/>
                  <a:pt x="3785559" y="3157041"/>
                  <a:pt x="3790903" y="3148297"/>
                </a:cubicBezTo>
                <a:cubicBezTo>
                  <a:pt x="3796246" y="3139553"/>
                  <a:pt x="3803776" y="3135181"/>
                  <a:pt x="3813491" y="3135181"/>
                </a:cubicBezTo>
                <a:close/>
                <a:moveTo>
                  <a:pt x="3143045" y="3135181"/>
                </a:moveTo>
                <a:cubicBezTo>
                  <a:pt x="3153733" y="3135181"/>
                  <a:pt x="3162234" y="3139553"/>
                  <a:pt x="3168549" y="3148297"/>
                </a:cubicBezTo>
                <a:cubicBezTo>
                  <a:pt x="3174864" y="3157041"/>
                  <a:pt x="3178022" y="3168214"/>
                  <a:pt x="3178022" y="3181815"/>
                </a:cubicBezTo>
                <a:lnTo>
                  <a:pt x="3178022" y="3400414"/>
                </a:lnTo>
                <a:cubicBezTo>
                  <a:pt x="3178022" y="3414016"/>
                  <a:pt x="3174864" y="3425189"/>
                  <a:pt x="3168549" y="3433933"/>
                </a:cubicBezTo>
                <a:cubicBezTo>
                  <a:pt x="3162234" y="3442676"/>
                  <a:pt x="3153733" y="3447048"/>
                  <a:pt x="3143045" y="3447048"/>
                </a:cubicBezTo>
                <a:cubicBezTo>
                  <a:pt x="3132358" y="3447048"/>
                  <a:pt x="3123615" y="3442676"/>
                  <a:pt x="3116814" y="3433933"/>
                </a:cubicBezTo>
                <a:cubicBezTo>
                  <a:pt x="3110013" y="3425189"/>
                  <a:pt x="3106613" y="3414016"/>
                  <a:pt x="3106613" y="3400414"/>
                </a:cubicBezTo>
                <a:lnTo>
                  <a:pt x="3106613" y="3181815"/>
                </a:lnTo>
                <a:cubicBezTo>
                  <a:pt x="3106613" y="3168214"/>
                  <a:pt x="3110013" y="3157041"/>
                  <a:pt x="3116814" y="3148297"/>
                </a:cubicBezTo>
                <a:cubicBezTo>
                  <a:pt x="3123615" y="3139553"/>
                  <a:pt x="3132358" y="3135181"/>
                  <a:pt x="3143045" y="3135181"/>
                </a:cubicBezTo>
                <a:close/>
                <a:moveTo>
                  <a:pt x="1806631" y="3135181"/>
                </a:moveTo>
                <a:cubicBezTo>
                  <a:pt x="1816346" y="3135181"/>
                  <a:pt x="1824119" y="3139553"/>
                  <a:pt x="1829948" y="3148297"/>
                </a:cubicBezTo>
                <a:cubicBezTo>
                  <a:pt x="1835778" y="3157041"/>
                  <a:pt x="1838692" y="3168214"/>
                  <a:pt x="1838692" y="3181815"/>
                </a:cubicBezTo>
                <a:lnTo>
                  <a:pt x="1838692" y="3216791"/>
                </a:lnTo>
                <a:cubicBezTo>
                  <a:pt x="1838692" y="3222620"/>
                  <a:pt x="1835778" y="3225535"/>
                  <a:pt x="1829948" y="3225535"/>
                </a:cubicBezTo>
                <a:lnTo>
                  <a:pt x="1781856" y="3225535"/>
                </a:lnTo>
                <a:cubicBezTo>
                  <a:pt x="1776027" y="3225535"/>
                  <a:pt x="1773113" y="3222620"/>
                  <a:pt x="1773113" y="3216791"/>
                </a:cubicBezTo>
                <a:lnTo>
                  <a:pt x="1773113" y="3181815"/>
                </a:lnTo>
                <a:cubicBezTo>
                  <a:pt x="1773113" y="3168214"/>
                  <a:pt x="1776270" y="3157041"/>
                  <a:pt x="1782585" y="3148297"/>
                </a:cubicBezTo>
                <a:cubicBezTo>
                  <a:pt x="1788900" y="3139553"/>
                  <a:pt x="1796915" y="3135181"/>
                  <a:pt x="1806631" y="3135181"/>
                </a:cubicBezTo>
                <a:close/>
                <a:moveTo>
                  <a:pt x="5657759" y="2912210"/>
                </a:moveTo>
                <a:cubicBezTo>
                  <a:pt x="5650958" y="2912210"/>
                  <a:pt x="5645615" y="2914153"/>
                  <a:pt x="5641729" y="2918039"/>
                </a:cubicBezTo>
                <a:cubicBezTo>
                  <a:pt x="5637842" y="2921926"/>
                  <a:pt x="5635900" y="2927270"/>
                  <a:pt x="5635900" y="2934070"/>
                </a:cubicBezTo>
                <a:lnTo>
                  <a:pt x="5635900" y="3648159"/>
                </a:lnTo>
                <a:cubicBezTo>
                  <a:pt x="5635900" y="3654960"/>
                  <a:pt x="5637842" y="3660304"/>
                  <a:pt x="5641729" y="3664190"/>
                </a:cubicBezTo>
                <a:cubicBezTo>
                  <a:pt x="5645615" y="3668076"/>
                  <a:pt x="5650958" y="3670019"/>
                  <a:pt x="5657759" y="3670019"/>
                </a:cubicBezTo>
                <a:lnTo>
                  <a:pt x="5888017" y="3670019"/>
                </a:lnTo>
                <a:cubicBezTo>
                  <a:pt x="5894817" y="3670019"/>
                  <a:pt x="5900161" y="3668076"/>
                  <a:pt x="5904047" y="3664190"/>
                </a:cubicBezTo>
                <a:cubicBezTo>
                  <a:pt x="5907933" y="3660304"/>
                  <a:pt x="5909876" y="3654960"/>
                  <a:pt x="5909876" y="3648159"/>
                </a:cubicBezTo>
                <a:lnTo>
                  <a:pt x="5909876" y="2934070"/>
                </a:lnTo>
                <a:cubicBezTo>
                  <a:pt x="5909876" y="2927270"/>
                  <a:pt x="5907933" y="2921926"/>
                  <a:pt x="5904047" y="2918039"/>
                </a:cubicBezTo>
                <a:cubicBezTo>
                  <a:pt x="5900161" y="2914153"/>
                  <a:pt x="5894817" y="2912210"/>
                  <a:pt x="5888017" y="2912210"/>
                </a:cubicBezTo>
                <a:close/>
                <a:moveTo>
                  <a:pt x="4876709" y="2912210"/>
                </a:moveTo>
                <a:cubicBezTo>
                  <a:pt x="4869909" y="2912210"/>
                  <a:pt x="4864565" y="2914153"/>
                  <a:pt x="4860679" y="2918039"/>
                </a:cubicBezTo>
                <a:cubicBezTo>
                  <a:pt x="4856793" y="2921926"/>
                  <a:pt x="4854850" y="2927270"/>
                  <a:pt x="4854850" y="2934070"/>
                </a:cubicBezTo>
                <a:lnTo>
                  <a:pt x="4854850" y="3648159"/>
                </a:lnTo>
                <a:cubicBezTo>
                  <a:pt x="4854850" y="3654960"/>
                  <a:pt x="4856793" y="3660304"/>
                  <a:pt x="4860679" y="3664190"/>
                </a:cubicBezTo>
                <a:cubicBezTo>
                  <a:pt x="4864565" y="3668076"/>
                  <a:pt x="4869909" y="3670019"/>
                  <a:pt x="4876709" y="3670019"/>
                </a:cubicBezTo>
                <a:lnTo>
                  <a:pt x="5106967" y="3670019"/>
                </a:lnTo>
                <a:cubicBezTo>
                  <a:pt x="5113768" y="3670019"/>
                  <a:pt x="5119112" y="3668076"/>
                  <a:pt x="5122998" y="3664190"/>
                </a:cubicBezTo>
                <a:cubicBezTo>
                  <a:pt x="5126884" y="3660304"/>
                  <a:pt x="5128827" y="3654960"/>
                  <a:pt x="5128827" y="3648159"/>
                </a:cubicBezTo>
                <a:lnTo>
                  <a:pt x="5128827" y="2934070"/>
                </a:lnTo>
                <a:cubicBezTo>
                  <a:pt x="5128827" y="2927270"/>
                  <a:pt x="5126884" y="2921926"/>
                  <a:pt x="5122998" y="2918039"/>
                </a:cubicBezTo>
                <a:cubicBezTo>
                  <a:pt x="5119112" y="2914153"/>
                  <a:pt x="5113768" y="2912210"/>
                  <a:pt x="5106967" y="2912210"/>
                </a:cubicBezTo>
                <a:close/>
                <a:moveTo>
                  <a:pt x="7053601" y="2900551"/>
                </a:moveTo>
                <a:cubicBezTo>
                  <a:pt x="7007937" y="2900551"/>
                  <a:pt x="6971019" y="2915610"/>
                  <a:pt x="6942844" y="2945729"/>
                </a:cubicBezTo>
                <a:cubicBezTo>
                  <a:pt x="6936043" y="2954473"/>
                  <a:pt x="6930214" y="2958844"/>
                  <a:pt x="6925356" y="2958844"/>
                </a:cubicBezTo>
                <a:cubicBezTo>
                  <a:pt x="6923413" y="2958844"/>
                  <a:pt x="6922441" y="2957873"/>
                  <a:pt x="6922441" y="2955930"/>
                </a:cubicBezTo>
                <a:lnTo>
                  <a:pt x="6922441" y="2934070"/>
                </a:lnTo>
                <a:cubicBezTo>
                  <a:pt x="6922441" y="2927270"/>
                  <a:pt x="6920498" y="2921926"/>
                  <a:pt x="6916612" y="2918039"/>
                </a:cubicBezTo>
                <a:cubicBezTo>
                  <a:pt x="6912726" y="2914153"/>
                  <a:pt x="6907382" y="2912210"/>
                  <a:pt x="6900582" y="2912210"/>
                </a:cubicBezTo>
                <a:lnTo>
                  <a:pt x="6670324" y="2912210"/>
                </a:lnTo>
                <a:cubicBezTo>
                  <a:pt x="6663523" y="2912210"/>
                  <a:pt x="6658180" y="2914153"/>
                  <a:pt x="6654294" y="2918039"/>
                </a:cubicBezTo>
                <a:cubicBezTo>
                  <a:pt x="6650407" y="2921926"/>
                  <a:pt x="6648464" y="2927270"/>
                  <a:pt x="6648464" y="2934070"/>
                </a:cubicBezTo>
                <a:lnTo>
                  <a:pt x="6648464" y="3648159"/>
                </a:lnTo>
                <a:cubicBezTo>
                  <a:pt x="6648464" y="3654960"/>
                  <a:pt x="6650407" y="3660304"/>
                  <a:pt x="6654294" y="3664190"/>
                </a:cubicBezTo>
                <a:cubicBezTo>
                  <a:pt x="6658180" y="3668076"/>
                  <a:pt x="6663523" y="3670019"/>
                  <a:pt x="6670324" y="3670019"/>
                </a:cubicBezTo>
                <a:lnTo>
                  <a:pt x="6900582" y="3670019"/>
                </a:lnTo>
                <a:cubicBezTo>
                  <a:pt x="6907382" y="3670019"/>
                  <a:pt x="6912726" y="3668076"/>
                  <a:pt x="6916612" y="3664190"/>
                </a:cubicBezTo>
                <a:cubicBezTo>
                  <a:pt x="6920498" y="3660304"/>
                  <a:pt x="6922441" y="3654960"/>
                  <a:pt x="6922441" y="3648159"/>
                </a:cubicBezTo>
                <a:lnTo>
                  <a:pt x="6922441" y="3181815"/>
                </a:lnTo>
                <a:cubicBezTo>
                  <a:pt x="6922441" y="3150726"/>
                  <a:pt x="6933614" y="3135181"/>
                  <a:pt x="6955960" y="3135181"/>
                </a:cubicBezTo>
                <a:cubicBezTo>
                  <a:pt x="6976362" y="3135181"/>
                  <a:pt x="6986564" y="3150726"/>
                  <a:pt x="6986564" y="3181815"/>
                </a:cubicBezTo>
                <a:lnTo>
                  <a:pt x="6986564" y="3648159"/>
                </a:lnTo>
                <a:cubicBezTo>
                  <a:pt x="6986564" y="3654960"/>
                  <a:pt x="6988507" y="3660304"/>
                  <a:pt x="6992393" y="3664190"/>
                </a:cubicBezTo>
                <a:cubicBezTo>
                  <a:pt x="6996279" y="3668076"/>
                  <a:pt x="7001623" y="3670019"/>
                  <a:pt x="7008423" y="3670019"/>
                </a:cubicBezTo>
                <a:lnTo>
                  <a:pt x="7238681" y="3670019"/>
                </a:lnTo>
                <a:cubicBezTo>
                  <a:pt x="7245481" y="3670019"/>
                  <a:pt x="7250825" y="3668076"/>
                  <a:pt x="7254712" y="3664190"/>
                </a:cubicBezTo>
                <a:cubicBezTo>
                  <a:pt x="7258598" y="3660304"/>
                  <a:pt x="7260541" y="3654960"/>
                  <a:pt x="7260541" y="3648159"/>
                </a:cubicBezTo>
                <a:lnTo>
                  <a:pt x="7260541" y="3162870"/>
                </a:lnTo>
                <a:cubicBezTo>
                  <a:pt x="7260541" y="2987991"/>
                  <a:pt x="7191560" y="2900551"/>
                  <a:pt x="7053601" y="2900551"/>
                </a:cubicBezTo>
                <a:close/>
                <a:moveTo>
                  <a:pt x="6276770" y="2900551"/>
                </a:moveTo>
                <a:cubicBezTo>
                  <a:pt x="6179615" y="2900551"/>
                  <a:pt x="6103591" y="2924112"/>
                  <a:pt x="6048699" y="2971232"/>
                </a:cubicBezTo>
                <a:cubicBezTo>
                  <a:pt x="5993806" y="3018352"/>
                  <a:pt x="5966360" y="3081260"/>
                  <a:pt x="5966360" y="3159956"/>
                </a:cubicBezTo>
                <a:lnTo>
                  <a:pt x="5966360" y="3422274"/>
                </a:lnTo>
                <a:cubicBezTo>
                  <a:pt x="5966360" y="3504856"/>
                  <a:pt x="5993321" y="3568735"/>
                  <a:pt x="6047242" y="3613912"/>
                </a:cubicBezTo>
                <a:cubicBezTo>
                  <a:pt x="6101162" y="3659089"/>
                  <a:pt x="6177672" y="3681678"/>
                  <a:pt x="6276770" y="3681678"/>
                </a:cubicBezTo>
                <a:cubicBezTo>
                  <a:pt x="6375868" y="3681678"/>
                  <a:pt x="6452135" y="3659089"/>
                  <a:pt x="6505570" y="3613912"/>
                </a:cubicBezTo>
                <a:cubicBezTo>
                  <a:pt x="6559005" y="3568735"/>
                  <a:pt x="6585723" y="3504856"/>
                  <a:pt x="6585723" y="3422274"/>
                </a:cubicBezTo>
                <a:lnTo>
                  <a:pt x="6585723" y="3159956"/>
                </a:lnTo>
                <a:cubicBezTo>
                  <a:pt x="6585723" y="3081260"/>
                  <a:pt x="6558519" y="3018352"/>
                  <a:pt x="6504113" y="2971232"/>
                </a:cubicBezTo>
                <a:cubicBezTo>
                  <a:pt x="6449706" y="2924112"/>
                  <a:pt x="6373925" y="2900551"/>
                  <a:pt x="6276770" y="2900551"/>
                </a:cubicBezTo>
                <a:close/>
                <a:moveTo>
                  <a:pt x="4586626" y="2900551"/>
                </a:moveTo>
                <a:cubicBezTo>
                  <a:pt x="4540963" y="2900551"/>
                  <a:pt x="4504044" y="2915610"/>
                  <a:pt x="4475869" y="2945729"/>
                </a:cubicBezTo>
                <a:cubicBezTo>
                  <a:pt x="4469068" y="2954473"/>
                  <a:pt x="4463239" y="2958844"/>
                  <a:pt x="4458381" y="2958844"/>
                </a:cubicBezTo>
                <a:cubicBezTo>
                  <a:pt x="4456438" y="2958844"/>
                  <a:pt x="4455466" y="2957873"/>
                  <a:pt x="4455466" y="2955930"/>
                </a:cubicBezTo>
                <a:lnTo>
                  <a:pt x="4455466" y="2934070"/>
                </a:lnTo>
                <a:cubicBezTo>
                  <a:pt x="4455466" y="2927270"/>
                  <a:pt x="4453523" y="2921926"/>
                  <a:pt x="4449637" y="2918039"/>
                </a:cubicBezTo>
                <a:cubicBezTo>
                  <a:pt x="4445751" y="2914153"/>
                  <a:pt x="4440408" y="2912210"/>
                  <a:pt x="4433606" y="2912210"/>
                </a:cubicBezTo>
                <a:lnTo>
                  <a:pt x="4203349" y="2912210"/>
                </a:lnTo>
                <a:cubicBezTo>
                  <a:pt x="4196548" y="2912210"/>
                  <a:pt x="4191205" y="2914153"/>
                  <a:pt x="4187319" y="2918039"/>
                </a:cubicBezTo>
                <a:cubicBezTo>
                  <a:pt x="4183432" y="2921926"/>
                  <a:pt x="4181490" y="2927270"/>
                  <a:pt x="4181490" y="2934070"/>
                </a:cubicBezTo>
                <a:lnTo>
                  <a:pt x="4181490" y="3648159"/>
                </a:lnTo>
                <a:cubicBezTo>
                  <a:pt x="4181490" y="3654960"/>
                  <a:pt x="4183432" y="3660304"/>
                  <a:pt x="4187319" y="3664190"/>
                </a:cubicBezTo>
                <a:cubicBezTo>
                  <a:pt x="4191205" y="3668076"/>
                  <a:pt x="4196548" y="3670019"/>
                  <a:pt x="4203349" y="3670019"/>
                </a:cubicBezTo>
                <a:lnTo>
                  <a:pt x="4433606" y="3670019"/>
                </a:lnTo>
                <a:cubicBezTo>
                  <a:pt x="4440408" y="3670019"/>
                  <a:pt x="4445751" y="3668076"/>
                  <a:pt x="4449637" y="3664190"/>
                </a:cubicBezTo>
                <a:cubicBezTo>
                  <a:pt x="4453523" y="3660304"/>
                  <a:pt x="4455466" y="3654960"/>
                  <a:pt x="4455466" y="3648159"/>
                </a:cubicBezTo>
                <a:lnTo>
                  <a:pt x="4455466" y="3181815"/>
                </a:lnTo>
                <a:cubicBezTo>
                  <a:pt x="4455466" y="3150726"/>
                  <a:pt x="4466639" y="3135181"/>
                  <a:pt x="4488986" y="3135181"/>
                </a:cubicBezTo>
                <a:cubicBezTo>
                  <a:pt x="4509387" y="3135181"/>
                  <a:pt x="4519589" y="3150726"/>
                  <a:pt x="4519589" y="3181815"/>
                </a:cubicBezTo>
                <a:lnTo>
                  <a:pt x="4519589" y="3648159"/>
                </a:lnTo>
                <a:cubicBezTo>
                  <a:pt x="4519589" y="3654960"/>
                  <a:pt x="4521532" y="3660304"/>
                  <a:pt x="4525418" y="3664190"/>
                </a:cubicBezTo>
                <a:cubicBezTo>
                  <a:pt x="4529304" y="3668076"/>
                  <a:pt x="4534648" y="3670019"/>
                  <a:pt x="4541449" y="3670019"/>
                </a:cubicBezTo>
                <a:lnTo>
                  <a:pt x="4771706" y="3670019"/>
                </a:lnTo>
                <a:cubicBezTo>
                  <a:pt x="4778507" y="3670019"/>
                  <a:pt x="4783851" y="3668076"/>
                  <a:pt x="4787737" y="3664190"/>
                </a:cubicBezTo>
                <a:cubicBezTo>
                  <a:pt x="4791623" y="3660304"/>
                  <a:pt x="4793566" y="3654960"/>
                  <a:pt x="4793566" y="3648159"/>
                </a:cubicBezTo>
                <a:lnTo>
                  <a:pt x="4793566" y="3162870"/>
                </a:lnTo>
                <a:cubicBezTo>
                  <a:pt x="4793566" y="2987991"/>
                  <a:pt x="4724587" y="2900551"/>
                  <a:pt x="4586626" y="2900551"/>
                </a:cubicBezTo>
                <a:close/>
                <a:moveTo>
                  <a:pt x="3708564" y="2900551"/>
                </a:moveTo>
                <a:cubicBezTo>
                  <a:pt x="3639584" y="2900551"/>
                  <a:pt x="3589063" y="2922168"/>
                  <a:pt x="3557002" y="2965402"/>
                </a:cubicBezTo>
                <a:cubicBezTo>
                  <a:pt x="3524941" y="3008636"/>
                  <a:pt x="3508910" y="3073487"/>
                  <a:pt x="3508910" y="3159956"/>
                </a:cubicBezTo>
                <a:lnTo>
                  <a:pt x="3508910" y="3422274"/>
                </a:lnTo>
                <a:cubicBezTo>
                  <a:pt x="3508910" y="3505827"/>
                  <a:pt x="3524698" y="3569950"/>
                  <a:pt x="3556273" y="3614641"/>
                </a:cubicBezTo>
                <a:cubicBezTo>
                  <a:pt x="3587849" y="3659332"/>
                  <a:pt x="3638612" y="3681678"/>
                  <a:pt x="3708564" y="3681678"/>
                </a:cubicBezTo>
                <a:cubicBezTo>
                  <a:pt x="3756170" y="3681678"/>
                  <a:pt x="3793574" y="3668562"/>
                  <a:pt x="3820778" y="3642330"/>
                </a:cubicBezTo>
                <a:cubicBezTo>
                  <a:pt x="3823693" y="3640387"/>
                  <a:pt x="3828307" y="3640387"/>
                  <a:pt x="3834623" y="3642330"/>
                </a:cubicBezTo>
                <a:cubicBezTo>
                  <a:pt x="3840938" y="3644273"/>
                  <a:pt x="3844095" y="3646702"/>
                  <a:pt x="3844095" y="3649616"/>
                </a:cubicBezTo>
                <a:cubicBezTo>
                  <a:pt x="3838265" y="3678763"/>
                  <a:pt x="3823936" y="3700866"/>
                  <a:pt x="3801104" y="3715925"/>
                </a:cubicBezTo>
                <a:cubicBezTo>
                  <a:pt x="3778273" y="3730984"/>
                  <a:pt x="3739653" y="3738513"/>
                  <a:pt x="3685246" y="3738513"/>
                </a:cubicBezTo>
                <a:lnTo>
                  <a:pt x="3648813" y="3737056"/>
                </a:lnTo>
                <a:cubicBezTo>
                  <a:pt x="3633269" y="3735113"/>
                  <a:pt x="3625496" y="3741914"/>
                  <a:pt x="3625496" y="3757459"/>
                </a:cubicBezTo>
                <a:lnTo>
                  <a:pt x="3625496" y="3951283"/>
                </a:lnTo>
                <a:cubicBezTo>
                  <a:pt x="3625496" y="3965856"/>
                  <a:pt x="3632783" y="3973143"/>
                  <a:pt x="3647356" y="3973143"/>
                </a:cubicBezTo>
                <a:cubicBezTo>
                  <a:pt x="3668730" y="3975086"/>
                  <a:pt x="3698362" y="3976057"/>
                  <a:pt x="3736253" y="3976057"/>
                </a:cubicBezTo>
                <a:cubicBezTo>
                  <a:pt x="3838265" y="3976057"/>
                  <a:pt x="3917447" y="3960755"/>
                  <a:pt x="3973797" y="3930152"/>
                </a:cubicBezTo>
                <a:cubicBezTo>
                  <a:pt x="4030147" y="3899548"/>
                  <a:pt x="4068766" y="3858500"/>
                  <a:pt x="4089654" y="3807008"/>
                </a:cubicBezTo>
                <a:cubicBezTo>
                  <a:pt x="4110542" y="3755516"/>
                  <a:pt x="4120987" y="3693336"/>
                  <a:pt x="4120987" y="3620470"/>
                </a:cubicBezTo>
                <a:lnTo>
                  <a:pt x="4120987" y="2934070"/>
                </a:lnTo>
                <a:cubicBezTo>
                  <a:pt x="4120987" y="2927270"/>
                  <a:pt x="4119044" y="2921926"/>
                  <a:pt x="4115158" y="2918039"/>
                </a:cubicBezTo>
                <a:cubicBezTo>
                  <a:pt x="4111271" y="2914153"/>
                  <a:pt x="4105928" y="2912210"/>
                  <a:pt x="4099127" y="2912210"/>
                </a:cubicBezTo>
                <a:lnTo>
                  <a:pt x="3868869" y="2912210"/>
                </a:lnTo>
                <a:cubicBezTo>
                  <a:pt x="3862069" y="2912210"/>
                  <a:pt x="3856725" y="2914153"/>
                  <a:pt x="3852839" y="2918039"/>
                </a:cubicBezTo>
                <a:cubicBezTo>
                  <a:pt x="3848953" y="2921926"/>
                  <a:pt x="3847009" y="2927270"/>
                  <a:pt x="3847009" y="2934070"/>
                </a:cubicBezTo>
                <a:lnTo>
                  <a:pt x="3847009" y="2963217"/>
                </a:lnTo>
                <a:cubicBezTo>
                  <a:pt x="3847009" y="2967103"/>
                  <a:pt x="3845795" y="2969289"/>
                  <a:pt x="3843367" y="2969775"/>
                </a:cubicBezTo>
                <a:cubicBezTo>
                  <a:pt x="3840938" y="2970260"/>
                  <a:pt x="3838752" y="2968560"/>
                  <a:pt x="3836809" y="2964674"/>
                </a:cubicBezTo>
                <a:cubicBezTo>
                  <a:pt x="3807662" y="2921926"/>
                  <a:pt x="3764914" y="2900551"/>
                  <a:pt x="3708564" y="2900551"/>
                </a:cubicBezTo>
                <a:close/>
                <a:moveTo>
                  <a:pt x="3143045" y="2900551"/>
                </a:moveTo>
                <a:cubicBezTo>
                  <a:pt x="3045891" y="2900551"/>
                  <a:pt x="2969867" y="2924112"/>
                  <a:pt x="2914974" y="2971232"/>
                </a:cubicBezTo>
                <a:cubicBezTo>
                  <a:pt x="2860082" y="3018352"/>
                  <a:pt x="2832635" y="3081260"/>
                  <a:pt x="2832635" y="3159956"/>
                </a:cubicBezTo>
                <a:lnTo>
                  <a:pt x="2832635" y="3422274"/>
                </a:lnTo>
                <a:cubicBezTo>
                  <a:pt x="2832635" y="3504856"/>
                  <a:pt x="2859596" y="3568735"/>
                  <a:pt x="2913517" y="3613912"/>
                </a:cubicBezTo>
                <a:cubicBezTo>
                  <a:pt x="2967438" y="3659089"/>
                  <a:pt x="3043948" y="3681678"/>
                  <a:pt x="3143045" y="3681678"/>
                </a:cubicBezTo>
                <a:cubicBezTo>
                  <a:pt x="3242144" y="3681678"/>
                  <a:pt x="3318411" y="3659089"/>
                  <a:pt x="3371846" y="3613912"/>
                </a:cubicBezTo>
                <a:cubicBezTo>
                  <a:pt x="3425281" y="3568735"/>
                  <a:pt x="3451998" y="3504856"/>
                  <a:pt x="3451998" y="3422274"/>
                </a:cubicBezTo>
                <a:lnTo>
                  <a:pt x="3451998" y="3159956"/>
                </a:lnTo>
                <a:cubicBezTo>
                  <a:pt x="3451998" y="3081260"/>
                  <a:pt x="3424795" y="3018352"/>
                  <a:pt x="3370388" y="2971232"/>
                </a:cubicBezTo>
                <a:cubicBezTo>
                  <a:pt x="3315982" y="2924112"/>
                  <a:pt x="3240201" y="2900551"/>
                  <a:pt x="3143045" y="2900551"/>
                </a:cubicBezTo>
                <a:close/>
                <a:moveTo>
                  <a:pt x="2473381" y="2900551"/>
                </a:moveTo>
                <a:cubicBezTo>
                  <a:pt x="2377197" y="2900551"/>
                  <a:pt x="2301902" y="2924112"/>
                  <a:pt x="2247495" y="2971232"/>
                </a:cubicBezTo>
                <a:cubicBezTo>
                  <a:pt x="2193089" y="3018352"/>
                  <a:pt x="2165886" y="3081260"/>
                  <a:pt x="2165886" y="3159956"/>
                </a:cubicBezTo>
                <a:lnTo>
                  <a:pt x="2165886" y="3422274"/>
                </a:lnTo>
                <a:cubicBezTo>
                  <a:pt x="2165886" y="3504856"/>
                  <a:pt x="2192846" y="3568735"/>
                  <a:pt x="2246767" y="3613912"/>
                </a:cubicBezTo>
                <a:cubicBezTo>
                  <a:pt x="2300688" y="3659089"/>
                  <a:pt x="2376226" y="3681678"/>
                  <a:pt x="2473381" y="3681678"/>
                </a:cubicBezTo>
                <a:cubicBezTo>
                  <a:pt x="2570536" y="3681678"/>
                  <a:pt x="2645831" y="3659089"/>
                  <a:pt x="2699266" y="3613912"/>
                </a:cubicBezTo>
                <a:cubicBezTo>
                  <a:pt x="2752701" y="3568735"/>
                  <a:pt x="2779419" y="3504856"/>
                  <a:pt x="2779419" y="3422274"/>
                </a:cubicBezTo>
                <a:lnTo>
                  <a:pt x="2779419" y="3381469"/>
                </a:lnTo>
                <a:cubicBezTo>
                  <a:pt x="2779419" y="3374668"/>
                  <a:pt x="2777476" y="3369325"/>
                  <a:pt x="2773590" y="3365438"/>
                </a:cubicBezTo>
                <a:cubicBezTo>
                  <a:pt x="2769704" y="3361552"/>
                  <a:pt x="2764360" y="3359609"/>
                  <a:pt x="2757559" y="3359609"/>
                </a:cubicBezTo>
                <a:lnTo>
                  <a:pt x="2527302" y="3356694"/>
                </a:lnTo>
                <a:cubicBezTo>
                  <a:pt x="2520501" y="3356694"/>
                  <a:pt x="2515157" y="3358637"/>
                  <a:pt x="2511271" y="3362524"/>
                </a:cubicBezTo>
                <a:cubicBezTo>
                  <a:pt x="2507385" y="3366410"/>
                  <a:pt x="2505442" y="3371753"/>
                  <a:pt x="2505442" y="3378554"/>
                </a:cubicBezTo>
                <a:lnTo>
                  <a:pt x="2505442" y="3400414"/>
                </a:lnTo>
                <a:cubicBezTo>
                  <a:pt x="2505442" y="3414016"/>
                  <a:pt x="2502528" y="3425189"/>
                  <a:pt x="2496698" y="3433933"/>
                </a:cubicBezTo>
                <a:cubicBezTo>
                  <a:pt x="2490869" y="3442676"/>
                  <a:pt x="2483096" y="3447048"/>
                  <a:pt x="2473381" y="3447048"/>
                </a:cubicBezTo>
                <a:cubicBezTo>
                  <a:pt x="2463666" y="3447048"/>
                  <a:pt x="2455650" y="3442676"/>
                  <a:pt x="2449335" y="3433933"/>
                </a:cubicBezTo>
                <a:cubicBezTo>
                  <a:pt x="2443020" y="3425189"/>
                  <a:pt x="2439863" y="3414016"/>
                  <a:pt x="2439863" y="3400414"/>
                </a:cubicBezTo>
                <a:lnTo>
                  <a:pt x="2439863" y="3181815"/>
                </a:lnTo>
                <a:cubicBezTo>
                  <a:pt x="2439863" y="3168214"/>
                  <a:pt x="2443020" y="3157041"/>
                  <a:pt x="2449335" y="3148297"/>
                </a:cubicBezTo>
                <a:cubicBezTo>
                  <a:pt x="2455650" y="3139553"/>
                  <a:pt x="2463666" y="3135181"/>
                  <a:pt x="2473381" y="3135181"/>
                </a:cubicBezTo>
                <a:cubicBezTo>
                  <a:pt x="2483096" y="3135181"/>
                  <a:pt x="2490869" y="3139553"/>
                  <a:pt x="2496698" y="3148297"/>
                </a:cubicBezTo>
                <a:cubicBezTo>
                  <a:pt x="2502528" y="3157041"/>
                  <a:pt x="2505442" y="3168214"/>
                  <a:pt x="2505442" y="3181815"/>
                </a:cubicBezTo>
                <a:lnTo>
                  <a:pt x="2505442" y="3202218"/>
                </a:lnTo>
                <a:cubicBezTo>
                  <a:pt x="2505442" y="3215820"/>
                  <a:pt x="2512729" y="3222620"/>
                  <a:pt x="2527302" y="3222620"/>
                </a:cubicBezTo>
                <a:lnTo>
                  <a:pt x="2757559" y="3215334"/>
                </a:lnTo>
                <a:cubicBezTo>
                  <a:pt x="2764360" y="3215334"/>
                  <a:pt x="2769704" y="3213148"/>
                  <a:pt x="2773590" y="3208776"/>
                </a:cubicBezTo>
                <a:cubicBezTo>
                  <a:pt x="2777476" y="3204404"/>
                  <a:pt x="2779419" y="3198818"/>
                  <a:pt x="2779419" y="3192017"/>
                </a:cubicBezTo>
                <a:lnTo>
                  <a:pt x="2779419" y="3159956"/>
                </a:lnTo>
                <a:cubicBezTo>
                  <a:pt x="2779419" y="3081260"/>
                  <a:pt x="2752459" y="3018352"/>
                  <a:pt x="2698538" y="2971232"/>
                </a:cubicBezTo>
                <a:cubicBezTo>
                  <a:pt x="2644616" y="2924112"/>
                  <a:pt x="2569565" y="2900551"/>
                  <a:pt x="2473381" y="2900551"/>
                </a:cubicBezTo>
                <a:close/>
                <a:moveTo>
                  <a:pt x="1806631" y="2900551"/>
                </a:moveTo>
                <a:cubicBezTo>
                  <a:pt x="1710447" y="2900551"/>
                  <a:pt x="1635152" y="2924112"/>
                  <a:pt x="1580746" y="2971232"/>
                </a:cubicBezTo>
                <a:cubicBezTo>
                  <a:pt x="1526339" y="3018352"/>
                  <a:pt x="1499135" y="3081260"/>
                  <a:pt x="1499135" y="3159956"/>
                </a:cubicBezTo>
                <a:lnTo>
                  <a:pt x="1499135" y="3422274"/>
                </a:lnTo>
                <a:cubicBezTo>
                  <a:pt x="1499135" y="3504856"/>
                  <a:pt x="1526096" y="3568735"/>
                  <a:pt x="1580017" y="3613912"/>
                </a:cubicBezTo>
                <a:cubicBezTo>
                  <a:pt x="1633938" y="3659089"/>
                  <a:pt x="1709476" y="3681678"/>
                  <a:pt x="1806631" y="3681678"/>
                </a:cubicBezTo>
                <a:cubicBezTo>
                  <a:pt x="1904758" y="3681678"/>
                  <a:pt x="1978352" y="3661032"/>
                  <a:pt x="2027416" y="3619742"/>
                </a:cubicBezTo>
                <a:cubicBezTo>
                  <a:pt x="2076479" y="3578450"/>
                  <a:pt x="2103439" y="3515057"/>
                  <a:pt x="2108297" y="3429560"/>
                </a:cubicBezTo>
                <a:cubicBezTo>
                  <a:pt x="2109269" y="3415959"/>
                  <a:pt x="2102468" y="3408187"/>
                  <a:pt x="2087895" y="3406243"/>
                </a:cubicBezTo>
                <a:lnTo>
                  <a:pt x="1864924" y="3391670"/>
                </a:lnTo>
                <a:cubicBezTo>
                  <a:pt x="1853266" y="3390699"/>
                  <a:pt x="1845007" y="3397014"/>
                  <a:pt x="1840150" y="3410615"/>
                </a:cubicBezTo>
                <a:cubicBezTo>
                  <a:pt x="1838206" y="3421302"/>
                  <a:pt x="1834563" y="3430046"/>
                  <a:pt x="1829219" y="3436847"/>
                </a:cubicBezTo>
                <a:cubicBezTo>
                  <a:pt x="1823876" y="3443648"/>
                  <a:pt x="1816346" y="3447048"/>
                  <a:pt x="1806631" y="3447048"/>
                </a:cubicBezTo>
                <a:cubicBezTo>
                  <a:pt x="1796915" y="3447048"/>
                  <a:pt x="1788900" y="3442676"/>
                  <a:pt x="1782585" y="3433933"/>
                </a:cubicBezTo>
                <a:cubicBezTo>
                  <a:pt x="1776270" y="3425189"/>
                  <a:pt x="1773113" y="3414016"/>
                  <a:pt x="1773113" y="3400414"/>
                </a:cubicBezTo>
                <a:lnTo>
                  <a:pt x="1773113" y="3368353"/>
                </a:lnTo>
                <a:cubicBezTo>
                  <a:pt x="1773113" y="3362524"/>
                  <a:pt x="1776027" y="3359609"/>
                  <a:pt x="1781856" y="3359609"/>
                </a:cubicBezTo>
                <a:lnTo>
                  <a:pt x="2090810" y="3359609"/>
                </a:lnTo>
                <a:cubicBezTo>
                  <a:pt x="2097610" y="3359609"/>
                  <a:pt x="2102954" y="3357666"/>
                  <a:pt x="2106840" y="3353780"/>
                </a:cubicBezTo>
                <a:cubicBezTo>
                  <a:pt x="2110726" y="3349893"/>
                  <a:pt x="2112669" y="3344550"/>
                  <a:pt x="2112669" y="3337749"/>
                </a:cubicBezTo>
                <a:lnTo>
                  <a:pt x="2112669" y="3159956"/>
                </a:lnTo>
                <a:cubicBezTo>
                  <a:pt x="2112669" y="3081260"/>
                  <a:pt x="2085709" y="3018352"/>
                  <a:pt x="2031788" y="2971232"/>
                </a:cubicBezTo>
                <a:cubicBezTo>
                  <a:pt x="1977867" y="2924112"/>
                  <a:pt x="1902815" y="2900551"/>
                  <a:pt x="1806631" y="2900551"/>
                </a:cubicBezTo>
                <a:close/>
                <a:moveTo>
                  <a:pt x="1079140" y="2884521"/>
                </a:moveTo>
                <a:lnTo>
                  <a:pt x="1098085" y="2884521"/>
                </a:lnTo>
                <a:cubicBezTo>
                  <a:pt x="1120431" y="2884521"/>
                  <a:pt x="1138162" y="2892536"/>
                  <a:pt x="1151278" y="2908567"/>
                </a:cubicBezTo>
                <a:cubicBezTo>
                  <a:pt x="1164394" y="2924598"/>
                  <a:pt x="1170952" y="2947672"/>
                  <a:pt x="1170952" y="2977790"/>
                </a:cubicBezTo>
                <a:cubicBezTo>
                  <a:pt x="1170952" y="3006936"/>
                  <a:pt x="1164151" y="3029525"/>
                  <a:pt x="1150549" y="3045555"/>
                </a:cubicBezTo>
                <a:cubicBezTo>
                  <a:pt x="1136947" y="3061586"/>
                  <a:pt x="1119459" y="3069602"/>
                  <a:pt x="1098085" y="3069602"/>
                </a:cubicBezTo>
                <a:lnTo>
                  <a:pt x="1079140" y="3069602"/>
                </a:lnTo>
                <a:cubicBezTo>
                  <a:pt x="1073311" y="3069602"/>
                  <a:pt x="1070396" y="3066687"/>
                  <a:pt x="1070396" y="3060857"/>
                </a:cubicBezTo>
                <a:lnTo>
                  <a:pt x="1070396" y="2893265"/>
                </a:lnTo>
                <a:cubicBezTo>
                  <a:pt x="1070396" y="2887436"/>
                  <a:pt x="1073311" y="2884521"/>
                  <a:pt x="1079140" y="2884521"/>
                </a:cubicBezTo>
                <a:close/>
                <a:moveTo>
                  <a:pt x="5256719" y="2725673"/>
                </a:moveTo>
                <a:cubicBezTo>
                  <a:pt x="5249918" y="2725673"/>
                  <a:pt x="5244575" y="2727616"/>
                  <a:pt x="5240689" y="2731502"/>
                </a:cubicBezTo>
                <a:cubicBezTo>
                  <a:pt x="5236803" y="2735388"/>
                  <a:pt x="5234859" y="2740732"/>
                  <a:pt x="5234859" y="2747533"/>
                </a:cubicBezTo>
                <a:lnTo>
                  <a:pt x="5234859" y="2903466"/>
                </a:lnTo>
                <a:cubicBezTo>
                  <a:pt x="5234859" y="2909296"/>
                  <a:pt x="5231945" y="2912210"/>
                  <a:pt x="5226115" y="2912210"/>
                </a:cubicBezTo>
                <a:lnTo>
                  <a:pt x="5186768" y="2912210"/>
                </a:lnTo>
                <a:cubicBezTo>
                  <a:pt x="5179967" y="2912210"/>
                  <a:pt x="5174623" y="2914153"/>
                  <a:pt x="5170737" y="2918039"/>
                </a:cubicBezTo>
                <a:cubicBezTo>
                  <a:pt x="5166851" y="2921926"/>
                  <a:pt x="5164908" y="2927270"/>
                  <a:pt x="5164908" y="2934070"/>
                </a:cubicBezTo>
                <a:lnTo>
                  <a:pt x="5164908" y="3079802"/>
                </a:lnTo>
                <a:cubicBezTo>
                  <a:pt x="5164908" y="3086603"/>
                  <a:pt x="5166851" y="3091947"/>
                  <a:pt x="5170737" y="3095833"/>
                </a:cubicBezTo>
                <a:cubicBezTo>
                  <a:pt x="5174623" y="3099719"/>
                  <a:pt x="5179967" y="3101663"/>
                  <a:pt x="5186768" y="3101663"/>
                </a:cubicBezTo>
                <a:lnTo>
                  <a:pt x="5226115" y="3101663"/>
                </a:lnTo>
                <a:cubicBezTo>
                  <a:pt x="5231945" y="3101663"/>
                  <a:pt x="5234859" y="3104577"/>
                  <a:pt x="5234859" y="3110406"/>
                </a:cubicBezTo>
                <a:lnTo>
                  <a:pt x="5234859" y="3500969"/>
                </a:lnTo>
                <a:cubicBezTo>
                  <a:pt x="5234859" y="3568006"/>
                  <a:pt x="5254776" y="3612941"/>
                  <a:pt x="5294610" y="3635772"/>
                </a:cubicBezTo>
                <a:cubicBezTo>
                  <a:pt x="5334443" y="3658603"/>
                  <a:pt x="5394680" y="3670019"/>
                  <a:pt x="5475318" y="3670019"/>
                </a:cubicBezTo>
                <a:lnTo>
                  <a:pt x="5545270" y="3670019"/>
                </a:lnTo>
                <a:cubicBezTo>
                  <a:pt x="5552070" y="3670019"/>
                  <a:pt x="5557414" y="3668076"/>
                  <a:pt x="5561300" y="3664190"/>
                </a:cubicBezTo>
                <a:cubicBezTo>
                  <a:pt x="5565186" y="3660304"/>
                  <a:pt x="5567129" y="3654960"/>
                  <a:pt x="5567129" y="3648159"/>
                </a:cubicBezTo>
                <a:lnTo>
                  <a:pt x="5567129" y="3455792"/>
                </a:lnTo>
                <a:cubicBezTo>
                  <a:pt x="5567129" y="3448992"/>
                  <a:pt x="5565186" y="3443648"/>
                  <a:pt x="5561300" y="3439762"/>
                </a:cubicBezTo>
                <a:cubicBezTo>
                  <a:pt x="5557414" y="3435875"/>
                  <a:pt x="5552070" y="3433933"/>
                  <a:pt x="5545270" y="3433933"/>
                </a:cubicBezTo>
                <a:lnTo>
                  <a:pt x="5542355" y="3433933"/>
                </a:lnTo>
                <a:cubicBezTo>
                  <a:pt x="5527782" y="3434904"/>
                  <a:pt x="5516609" y="3432232"/>
                  <a:pt x="5508836" y="3425917"/>
                </a:cubicBezTo>
                <a:cubicBezTo>
                  <a:pt x="5501064" y="3419602"/>
                  <a:pt x="5497178" y="3407701"/>
                  <a:pt x="5497178" y="3390213"/>
                </a:cubicBezTo>
                <a:lnTo>
                  <a:pt x="5497178" y="3110406"/>
                </a:lnTo>
                <a:cubicBezTo>
                  <a:pt x="5497178" y="3104577"/>
                  <a:pt x="5500092" y="3101663"/>
                  <a:pt x="5505922" y="3101663"/>
                </a:cubicBezTo>
                <a:lnTo>
                  <a:pt x="5567129" y="3101663"/>
                </a:lnTo>
                <a:cubicBezTo>
                  <a:pt x="5573930" y="3101663"/>
                  <a:pt x="5579273" y="3099719"/>
                  <a:pt x="5583160" y="3095833"/>
                </a:cubicBezTo>
                <a:cubicBezTo>
                  <a:pt x="5587046" y="3091947"/>
                  <a:pt x="5588989" y="3086603"/>
                  <a:pt x="5588989" y="3079802"/>
                </a:cubicBezTo>
                <a:lnTo>
                  <a:pt x="5588989" y="2934070"/>
                </a:lnTo>
                <a:cubicBezTo>
                  <a:pt x="5588989" y="2927270"/>
                  <a:pt x="5587046" y="2921926"/>
                  <a:pt x="5583160" y="2918039"/>
                </a:cubicBezTo>
                <a:cubicBezTo>
                  <a:pt x="5579273" y="2914153"/>
                  <a:pt x="5573930" y="2912210"/>
                  <a:pt x="5567129" y="2912210"/>
                </a:cubicBezTo>
                <a:lnTo>
                  <a:pt x="5505922" y="2912210"/>
                </a:lnTo>
                <a:cubicBezTo>
                  <a:pt x="5500092" y="2912210"/>
                  <a:pt x="5497178" y="2909296"/>
                  <a:pt x="5497178" y="2903466"/>
                </a:cubicBezTo>
                <a:lnTo>
                  <a:pt x="5497178" y="2747533"/>
                </a:lnTo>
                <a:cubicBezTo>
                  <a:pt x="5497178" y="2740732"/>
                  <a:pt x="5495235" y="2735388"/>
                  <a:pt x="5491348" y="2731502"/>
                </a:cubicBezTo>
                <a:cubicBezTo>
                  <a:pt x="5487462" y="2727616"/>
                  <a:pt x="5482118" y="2725673"/>
                  <a:pt x="5475318" y="2725673"/>
                </a:cubicBezTo>
                <a:close/>
                <a:moveTo>
                  <a:pt x="818279" y="2649892"/>
                </a:moveTo>
                <a:cubicBezTo>
                  <a:pt x="811478" y="2649892"/>
                  <a:pt x="806135" y="2651835"/>
                  <a:pt x="802248" y="2655721"/>
                </a:cubicBezTo>
                <a:cubicBezTo>
                  <a:pt x="798362" y="2659607"/>
                  <a:pt x="796419" y="2664951"/>
                  <a:pt x="796419" y="2671751"/>
                </a:cubicBezTo>
                <a:lnTo>
                  <a:pt x="796419" y="3648159"/>
                </a:lnTo>
                <a:cubicBezTo>
                  <a:pt x="796419" y="3654960"/>
                  <a:pt x="798362" y="3660304"/>
                  <a:pt x="802248" y="3664190"/>
                </a:cubicBezTo>
                <a:cubicBezTo>
                  <a:pt x="806135" y="3668076"/>
                  <a:pt x="811478" y="3670019"/>
                  <a:pt x="818279" y="3670019"/>
                </a:cubicBezTo>
                <a:lnTo>
                  <a:pt x="1048536" y="3670019"/>
                </a:lnTo>
                <a:cubicBezTo>
                  <a:pt x="1055337" y="3670019"/>
                  <a:pt x="1060681" y="3668076"/>
                  <a:pt x="1064567" y="3664190"/>
                </a:cubicBezTo>
                <a:cubicBezTo>
                  <a:pt x="1068453" y="3660304"/>
                  <a:pt x="1070396" y="3654960"/>
                  <a:pt x="1070396" y="3648159"/>
                </a:cubicBezTo>
                <a:lnTo>
                  <a:pt x="1070396" y="3286743"/>
                </a:lnTo>
                <a:cubicBezTo>
                  <a:pt x="1070396" y="3280913"/>
                  <a:pt x="1072339" y="3277999"/>
                  <a:pt x="1076225" y="3277999"/>
                </a:cubicBezTo>
                <a:cubicBezTo>
                  <a:pt x="1078168" y="3277999"/>
                  <a:pt x="1080112" y="3280428"/>
                  <a:pt x="1082055" y="3285285"/>
                </a:cubicBezTo>
                <a:lnTo>
                  <a:pt x="1170952" y="3651074"/>
                </a:lnTo>
                <a:cubicBezTo>
                  <a:pt x="1173866" y="3663704"/>
                  <a:pt x="1181639" y="3670019"/>
                  <a:pt x="1194269" y="3670019"/>
                </a:cubicBezTo>
                <a:lnTo>
                  <a:pt x="1431813" y="3670019"/>
                </a:lnTo>
                <a:cubicBezTo>
                  <a:pt x="1445414" y="3670019"/>
                  <a:pt x="1452215" y="3664190"/>
                  <a:pt x="1452215" y="3652531"/>
                </a:cubicBezTo>
                <a:cubicBezTo>
                  <a:pt x="1452215" y="3649616"/>
                  <a:pt x="1451730" y="3647188"/>
                  <a:pt x="1450758" y="3645245"/>
                </a:cubicBezTo>
                <a:lnTo>
                  <a:pt x="1332715" y="3232822"/>
                </a:lnTo>
                <a:cubicBezTo>
                  <a:pt x="1331743" y="3227964"/>
                  <a:pt x="1333200" y="3224078"/>
                  <a:pt x="1337087" y="3221163"/>
                </a:cubicBezTo>
                <a:cubicBezTo>
                  <a:pt x="1372062" y="3194931"/>
                  <a:pt x="1398780" y="3160684"/>
                  <a:pt x="1417239" y="3118422"/>
                </a:cubicBezTo>
                <a:cubicBezTo>
                  <a:pt x="1435699" y="3076159"/>
                  <a:pt x="1444929" y="3028310"/>
                  <a:pt x="1444929" y="2974875"/>
                </a:cubicBezTo>
                <a:cubicBezTo>
                  <a:pt x="1444929" y="2911724"/>
                  <a:pt x="1432298" y="2855617"/>
                  <a:pt x="1407038" y="2806554"/>
                </a:cubicBezTo>
                <a:cubicBezTo>
                  <a:pt x="1381778" y="2757491"/>
                  <a:pt x="1346559" y="2719115"/>
                  <a:pt x="1301382" y="2691425"/>
                </a:cubicBezTo>
                <a:cubicBezTo>
                  <a:pt x="1256205" y="2663736"/>
                  <a:pt x="1204470" y="2649892"/>
                  <a:pt x="1146177" y="2649892"/>
                </a:cubicBezTo>
                <a:close/>
                <a:moveTo>
                  <a:pt x="5769973" y="2587227"/>
                </a:moveTo>
                <a:cubicBezTo>
                  <a:pt x="5730140" y="2587227"/>
                  <a:pt x="5697350" y="2599857"/>
                  <a:pt x="5671604" y="2625117"/>
                </a:cubicBezTo>
                <a:cubicBezTo>
                  <a:pt x="5645858" y="2650377"/>
                  <a:pt x="5632985" y="2683410"/>
                  <a:pt x="5632985" y="2724215"/>
                </a:cubicBezTo>
                <a:cubicBezTo>
                  <a:pt x="5632985" y="2764049"/>
                  <a:pt x="5645858" y="2796839"/>
                  <a:pt x="5671604" y="2822585"/>
                </a:cubicBezTo>
                <a:cubicBezTo>
                  <a:pt x="5697350" y="2848331"/>
                  <a:pt x="5730140" y="2861204"/>
                  <a:pt x="5769973" y="2861204"/>
                </a:cubicBezTo>
                <a:cubicBezTo>
                  <a:pt x="5809807" y="2861204"/>
                  <a:pt x="5842597" y="2848088"/>
                  <a:pt x="5868343" y="2821856"/>
                </a:cubicBezTo>
                <a:cubicBezTo>
                  <a:pt x="5894089" y="2795624"/>
                  <a:pt x="5906962" y="2763077"/>
                  <a:pt x="5906962" y="2724215"/>
                </a:cubicBezTo>
                <a:cubicBezTo>
                  <a:pt x="5906962" y="2683410"/>
                  <a:pt x="5894089" y="2650377"/>
                  <a:pt x="5868343" y="2625117"/>
                </a:cubicBezTo>
                <a:cubicBezTo>
                  <a:pt x="5842597" y="2599857"/>
                  <a:pt x="5809807" y="2587227"/>
                  <a:pt x="5769973" y="2587227"/>
                </a:cubicBezTo>
                <a:close/>
                <a:moveTo>
                  <a:pt x="4988924" y="2587227"/>
                </a:moveTo>
                <a:cubicBezTo>
                  <a:pt x="4949090" y="2587227"/>
                  <a:pt x="4916300" y="2599857"/>
                  <a:pt x="4890554" y="2625117"/>
                </a:cubicBezTo>
                <a:cubicBezTo>
                  <a:pt x="4864809" y="2650377"/>
                  <a:pt x="4851935" y="2683410"/>
                  <a:pt x="4851935" y="2724215"/>
                </a:cubicBezTo>
                <a:cubicBezTo>
                  <a:pt x="4851935" y="2764049"/>
                  <a:pt x="4864809" y="2796839"/>
                  <a:pt x="4890554" y="2822585"/>
                </a:cubicBezTo>
                <a:cubicBezTo>
                  <a:pt x="4916300" y="2848331"/>
                  <a:pt x="4949090" y="2861204"/>
                  <a:pt x="4988924" y="2861204"/>
                </a:cubicBezTo>
                <a:cubicBezTo>
                  <a:pt x="5028757" y="2861204"/>
                  <a:pt x="5061547" y="2848088"/>
                  <a:pt x="5087293" y="2821856"/>
                </a:cubicBezTo>
                <a:cubicBezTo>
                  <a:pt x="5113039" y="2795624"/>
                  <a:pt x="5125912" y="2763077"/>
                  <a:pt x="5125912" y="2724215"/>
                </a:cubicBezTo>
                <a:cubicBezTo>
                  <a:pt x="5125912" y="2683410"/>
                  <a:pt x="5113039" y="2650377"/>
                  <a:pt x="5087293" y="2625117"/>
                </a:cubicBezTo>
                <a:cubicBezTo>
                  <a:pt x="5061547" y="2599857"/>
                  <a:pt x="5028757" y="2587227"/>
                  <a:pt x="4988924" y="2587227"/>
                </a:cubicBezTo>
                <a:close/>
                <a:moveTo>
                  <a:pt x="2329725" y="1644900"/>
                </a:moveTo>
                <a:lnTo>
                  <a:pt x="2358872" y="1644900"/>
                </a:lnTo>
                <a:cubicBezTo>
                  <a:pt x="2364701" y="1644900"/>
                  <a:pt x="2367615" y="1647814"/>
                  <a:pt x="2367615" y="1653643"/>
                </a:cubicBezTo>
                <a:lnTo>
                  <a:pt x="2367615" y="1692991"/>
                </a:lnTo>
                <a:cubicBezTo>
                  <a:pt x="2367615" y="1704650"/>
                  <a:pt x="2362758" y="1714122"/>
                  <a:pt x="2353042" y="1721409"/>
                </a:cubicBezTo>
                <a:cubicBezTo>
                  <a:pt x="2343327" y="1728696"/>
                  <a:pt x="2332639" y="1732339"/>
                  <a:pt x="2320981" y="1732339"/>
                </a:cubicBezTo>
                <a:cubicBezTo>
                  <a:pt x="2311265" y="1732339"/>
                  <a:pt x="2302764" y="1728696"/>
                  <a:pt x="2295478" y="1721409"/>
                </a:cubicBezTo>
                <a:cubicBezTo>
                  <a:pt x="2288191" y="1714122"/>
                  <a:pt x="2284548" y="1704164"/>
                  <a:pt x="2284548" y="1691534"/>
                </a:cubicBezTo>
                <a:cubicBezTo>
                  <a:pt x="2284548" y="1678904"/>
                  <a:pt x="2288677" y="1667974"/>
                  <a:pt x="2296935" y="1658744"/>
                </a:cubicBezTo>
                <a:cubicBezTo>
                  <a:pt x="2305194" y="1649515"/>
                  <a:pt x="2316123" y="1644900"/>
                  <a:pt x="2329725" y="1644900"/>
                </a:cubicBezTo>
                <a:close/>
                <a:moveTo>
                  <a:pt x="6213791" y="1382581"/>
                </a:moveTo>
                <a:cubicBezTo>
                  <a:pt x="6223507" y="1382581"/>
                  <a:pt x="6231522" y="1386953"/>
                  <a:pt x="6237837" y="1395697"/>
                </a:cubicBezTo>
                <a:cubicBezTo>
                  <a:pt x="6244151" y="1404441"/>
                  <a:pt x="6247309" y="1415614"/>
                  <a:pt x="6247309" y="1429215"/>
                </a:cubicBezTo>
                <a:lnTo>
                  <a:pt x="6247309" y="1647814"/>
                </a:lnTo>
                <a:cubicBezTo>
                  <a:pt x="6247309" y="1661416"/>
                  <a:pt x="6244151" y="1672589"/>
                  <a:pt x="6237837" y="1681333"/>
                </a:cubicBezTo>
                <a:cubicBezTo>
                  <a:pt x="6231522" y="1690077"/>
                  <a:pt x="6223507" y="1694449"/>
                  <a:pt x="6213791" y="1694449"/>
                </a:cubicBezTo>
                <a:cubicBezTo>
                  <a:pt x="6204075" y="1694449"/>
                  <a:pt x="6196546" y="1690077"/>
                  <a:pt x="6191202" y="1681333"/>
                </a:cubicBezTo>
                <a:cubicBezTo>
                  <a:pt x="6185858" y="1672589"/>
                  <a:pt x="6183187" y="1661416"/>
                  <a:pt x="6183187" y="1647814"/>
                </a:cubicBezTo>
                <a:lnTo>
                  <a:pt x="6183187" y="1429215"/>
                </a:lnTo>
                <a:cubicBezTo>
                  <a:pt x="6183187" y="1415614"/>
                  <a:pt x="6185858" y="1404441"/>
                  <a:pt x="6191202" y="1395697"/>
                </a:cubicBezTo>
                <a:cubicBezTo>
                  <a:pt x="6196546" y="1386953"/>
                  <a:pt x="6204075" y="1382581"/>
                  <a:pt x="6213791" y="1382581"/>
                </a:cubicBezTo>
                <a:close/>
                <a:moveTo>
                  <a:pt x="5600610" y="1159610"/>
                </a:moveTo>
                <a:cubicBezTo>
                  <a:pt x="5593809" y="1159610"/>
                  <a:pt x="5588465" y="1161553"/>
                  <a:pt x="5584579" y="1165440"/>
                </a:cubicBezTo>
                <a:cubicBezTo>
                  <a:pt x="5580693" y="1169326"/>
                  <a:pt x="5578750" y="1174669"/>
                  <a:pt x="5578750" y="1181470"/>
                </a:cubicBezTo>
                <a:lnTo>
                  <a:pt x="5578750" y="1895559"/>
                </a:lnTo>
                <a:cubicBezTo>
                  <a:pt x="5578750" y="1902360"/>
                  <a:pt x="5580693" y="1907704"/>
                  <a:pt x="5584579" y="1911590"/>
                </a:cubicBezTo>
                <a:cubicBezTo>
                  <a:pt x="5588465" y="1915476"/>
                  <a:pt x="5593809" y="1917419"/>
                  <a:pt x="5600610" y="1917419"/>
                </a:cubicBezTo>
                <a:lnTo>
                  <a:pt x="5830867" y="1917419"/>
                </a:lnTo>
                <a:cubicBezTo>
                  <a:pt x="5837667" y="1917419"/>
                  <a:pt x="5843012" y="1915476"/>
                  <a:pt x="5846898" y="1911590"/>
                </a:cubicBezTo>
                <a:cubicBezTo>
                  <a:pt x="5850783" y="1907704"/>
                  <a:pt x="5852727" y="1902360"/>
                  <a:pt x="5852727" y="1895559"/>
                </a:cubicBezTo>
                <a:lnTo>
                  <a:pt x="5852727" y="1181470"/>
                </a:lnTo>
                <a:cubicBezTo>
                  <a:pt x="5852727" y="1174669"/>
                  <a:pt x="5850783" y="1169326"/>
                  <a:pt x="5846898" y="1165440"/>
                </a:cubicBezTo>
                <a:cubicBezTo>
                  <a:pt x="5843012" y="1161553"/>
                  <a:pt x="5837667" y="1159610"/>
                  <a:pt x="5830867" y="1159610"/>
                </a:cubicBezTo>
                <a:close/>
                <a:moveTo>
                  <a:pt x="3628935" y="1159610"/>
                </a:moveTo>
                <a:cubicBezTo>
                  <a:pt x="3622134" y="1159610"/>
                  <a:pt x="3616790" y="1161553"/>
                  <a:pt x="3612904" y="1165440"/>
                </a:cubicBezTo>
                <a:cubicBezTo>
                  <a:pt x="3609018" y="1169326"/>
                  <a:pt x="3607075" y="1174669"/>
                  <a:pt x="3607075" y="1181470"/>
                </a:cubicBezTo>
                <a:lnTo>
                  <a:pt x="3607075" y="1895559"/>
                </a:lnTo>
                <a:cubicBezTo>
                  <a:pt x="3607075" y="1902360"/>
                  <a:pt x="3609018" y="1907704"/>
                  <a:pt x="3612904" y="1911590"/>
                </a:cubicBezTo>
                <a:cubicBezTo>
                  <a:pt x="3616790" y="1915476"/>
                  <a:pt x="3622134" y="1917419"/>
                  <a:pt x="3628935" y="1917419"/>
                </a:cubicBezTo>
                <a:lnTo>
                  <a:pt x="3859192" y="1917419"/>
                </a:lnTo>
                <a:cubicBezTo>
                  <a:pt x="3865993" y="1917419"/>
                  <a:pt x="3871336" y="1915476"/>
                  <a:pt x="3875223" y="1911590"/>
                </a:cubicBezTo>
                <a:cubicBezTo>
                  <a:pt x="3879109" y="1907704"/>
                  <a:pt x="3881052" y="1902360"/>
                  <a:pt x="3881052" y="1895559"/>
                </a:cubicBezTo>
                <a:lnTo>
                  <a:pt x="3881052" y="1181470"/>
                </a:lnTo>
                <a:cubicBezTo>
                  <a:pt x="3881052" y="1174669"/>
                  <a:pt x="3879109" y="1169326"/>
                  <a:pt x="3875223" y="1165440"/>
                </a:cubicBezTo>
                <a:cubicBezTo>
                  <a:pt x="3871336" y="1161553"/>
                  <a:pt x="3865993" y="1159610"/>
                  <a:pt x="3859192" y="1159610"/>
                </a:cubicBezTo>
                <a:close/>
                <a:moveTo>
                  <a:pt x="1909425" y="1149409"/>
                </a:moveTo>
                <a:cubicBezTo>
                  <a:pt x="1858904" y="1149409"/>
                  <a:pt x="1821500" y="1171269"/>
                  <a:pt x="1797211" y="1214989"/>
                </a:cubicBezTo>
                <a:cubicBezTo>
                  <a:pt x="1795268" y="1218875"/>
                  <a:pt x="1793324" y="1220332"/>
                  <a:pt x="1791381" y="1219361"/>
                </a:cubicBezTo>
                <a:cubicBezTo>
                  <a:pt x="1789438" y="1218389"/>
                  <a:pt x="1788467" y="1215960"/>
                  <a:pt x="1788467" y="1212074"/>
                </a:cubicBezTo>
                <a:lnTo>
                  <a:pt x="1788467" y="1181470"/>
                </a:lnTo>
                <a:cubicBezTo>
                  <a:pt x="1788467" y="1174669"/>
                  <a:pt x="1786523" y="1169326"/>
                  <a:pt x="1782637" y="1165440"/>
                </a:cubicBezTo>
                <a:cubicBezTo>
                  <a:pt x="1778751" y="1161553"/>
                  <a:pt x="1773408" y="1159610"/>
                  <a:pt x="1766607" y="1159610"/>
                </a:cubicBezTo>
                <a:lnTo>
                  <a:pt x="1536350" y="1159610"/>
                </a:lnTo>
                <a:cubicBezTo>
                  <a:pt x="1529549" y="1159610"/>
                  <a:pt x="1524205" y="1161553"/>
                  <a:pt x="1520319" y="1165440"/>
                </a:cubicBezTo>
                <a:cubicBezTo>
                  <a:pt x="1516433" y="1169326"/>
                  <a:pt x="1514490" y="1174669"/>
                  <a:pt x="1514490" y="1181470"/>
                </a:cubicBezTo>
                <a:lnTo>
                  <a:pt x="1514490" y="1894102"/>
                </a:lnTo>
                <a:cubicBezTo>
                  <a:pt x="1514490" y="1900903"/>
                  <a:pt x="1516433" y="1906246"/>
                  <a:pt x="1520319" y="1910133"/>
                </a:cubicBezTo>
                <a:cubicBezTo>
                  <a:pt x="1524205" y="1914019"/>
                  <a:pt x="1529549" y="1915962"/>
                  <a:pt x="1536350" y="1915962"/>
                </a:cubicBezTo>
                <a:lnTo>
                  <a:pt x="1766607" y="1915962"/>
                </a:lnTo>
                <a:cubicBezTo>
                  <a:pt x="1773408" y="1915962"/>
                  <a:pt x="1778751" y="1914019"/>
                  <a:pt x="1782637" y="1910133"/>
                </a:cubicBezTo>
                <a:cubicBezTo>
                  <a:pt x="1786523" y="1906246"/>
                  <a:pt x="1788467" y="1900903"/>
                  <a:pt x="1788467" y="1894102"/>
                </a:cubicBezTo>
                <a:lnTo>
                  <a:pt x="1788467" y="1519570"/>
                </a:lnTo>
                <a:cubicBezTo>
                  <a:pt x="1788467" y="1504025"/>
                  <a:pt x="1792596" y="1488723"/>
                  <a:pt x="1800854" y="1473664"/>
                </a:cubicBezTo>
                <a:cubicBezTo>
                  <a:pt x="1809112" y="1458605"/>
                  <a:pt x="1820042" y="1447675"/>
                  <a:pt x="1833644" y="1440874"/>
                </a:cubicBezTo>
                <a:cubicBezTo>
                  <a:pt x="1847246" y="1434073"/>
                  <a:pt x="1864248" y="1430673"/>
                  <a:pt x="1884650" y="1430673"/>
                </a:cubicBezTo>
                <a:cubicBezTo>
                  <a:pt x="1897280" y="1430673"/>
                  <a:pt x="1908453" y="1432130"/>
                  <a:pt x="1918169" y="1435045"/>
                </a:cubicBezTo>
                <a:cubicBezTo>
                  <a:pt x="1925941" y="1436988"/>
                  <a:pt x="1931771" y="1436988"/>
                  <a:pt x="1935657" y="1435045"/>
                </a:cubicBezTo>
                <a:cubicBezTo>
                  <a:pt x="1939543" y="1433102"/>
                  <a:pt x="1941972" y="1428244"/>
                  <a:pt x="1942943" y="1420472"/>
                </a:cubicBezTo>
                <a:lnTo>
                  <a:pt x="1979377" y="1191672"/>
                </a:lnTo>
                <a:cubicBezTo>
                  <a:pt x="1981320" y="1178070"/>
                  <a:pt x="1977919" y="1168840"/>
                  <a:pt x="1969175" y="1163982"/>
                </a:cubicBezTo>
                <a:cubicBezTo>
                  <a:pt x="1952659" y="1154267"/>
                  <a:pt x="1932742" y="1149409"/>
                  <a:pt x="1909425" y="1149409"/>
                </a:cubicBezTo>
                <a:close/>
                <a:moveTo>
                  <a:pt x="6986926" y="1147952"/>
                </a:moveTo>
                <a:cubicBezTo>
                  <a:pt x="6941263" y="1147952"/>
                  <a:pt x="6904344" y="1163011"/>
                  <a:pt x="6876169" y="1193129"/>
                </a:cubicBezTo>
                <a:cubicBezTo>
                  <a:pt x="6869368" y="1201873"/>
                  <a:pt x="6863539" y="1206245"/>
                  <a:pt x="6858681" y="1206245"/>
                </a:cubicBezTo>
                <a:cubicBezTo>
                  <a:pt x="6856738" y="1206245"/>
                  <a:pt x="6855767" y="1205273"/>
                  <a:pt x="6855767" y="1203330"/>
                </a:cubicBezTo>
                <a:lnTo>
                  <a:pt x="6855767" y="1181470"/>
                </a:lnTo>
                <a:cubicBezTo>
                  <a:pt x="6855767" y="1174669"/>
                  <a:pt x="6853823" y="1169326"/>
                  <a:pt x="6849938" y="1165440"/>
                </a:cubicBezTo>
                <a:cubicBezTo>
                  <a:pt x="6846051" y="1161553"/>
                  <a:pt x="6840707" y="1159610"/>
                  <a:pt x="6833907" y="1159610"/>
                </a:cubicBezTo>
                <a:lnTo>
                  <a:pt x="6603649" y="1159610"/>
                </a:lnTo>
                <a:cubicBezTo>
                  <a:pt x="6596848" y="1159610"/>
                  <a:pt x="6591505" y="1161553"/>
                  <a:pt x="6587619" y="1165440"/>
                </a:cubicBezTo>
                <a:cubicBezTo>
                  <a:pt x="6583732" y="1169326"/>
                  <a:pt x="6581789" y="1174669"/>
                  <a:pt x="6581789" y="1181470"/>
                </a:cubicBezTo>
                <a:lnTo>
                  <a:pt x="6581789" y="1895559"/>
                </a:lnTo>
                <a:cubicBezTo>
                  <a:pt x="6581789" y="1902360"/>
                  <a:pt x="6583732" y="1907704"/>
                  <a:pt x="6587619" y="1911590"/>
                </a:cubicBezTo>
                <a:cubicBezTo>
                  <a:pt x="6591505" y="1915476"/>
                  <a:pt x="6596848" y="1917419"/>
                  <a:pt x="6603649" y="1917419"/>
                </a:cubicBezTo>
                <a:lnTo>
                  <a:pt x="6833907" y="1917419"/>
                </a:lnTo>
                <a:cubicBezTo>
                  <a:pt x="6840707" y="1917419"/>
                  <a:pt x="6846051" y="1915476"/>
                  <a:pt x="6849938" y="1911590"/>
                </a:cubicBezTo>
                <a:cubicBezTo>
                  <a:pt x="6853823" y="1907704"/>
                  <a:pt x="6855767" y="1902360"/>
                  <a:pt x="6855767" y="1895559"/>
                </a:cubicBezTo>
                <a:lnTo>
                  <a:pt x="6855767" y="1429215"/>
                </a:lnTo>
                <a:cubicBezTo>
                  <a:pt x="6855767" y="1398126"/>
                  <a:pt x="6866939" y="1382581"/>
                  <a:pt x="6889285" y="1382581"/>
                </a:cubicBezTo>
                <a:cubicBezTo>
                  <a:pt x="6909687" y="1382581"/>
                  <a:pt x="6919889" y="1398126"/>
                  <a:pt x="6919889" y="1429215"/>
                </a:cubicBezTo>
                <a:lnTo>
                  <a:pt x="6919889" y="1895559"/>
                </a:lnTo>
                <a:cubicBezTo>
                  <a:pt x="6919889" y="1902360"/>
                  <a:pt x="6921831" y="1907704"/>
                  <a:pt x="6925718" y="1911590"/>
                </a:cubicBezTo>
                <a:cubicBezTo>
                  <a:pt x="6929604" y="1915476"/>
                  <a:pt x="6934948" y="1917419"/>
                  <a:pt x="6941749" y="1917419"/>
                </a:cubicBezTo>
                <a:lnTo>
                  <a:pt x="7172006" y="1917419"/>
                </a:lnTo>
                <a:cubicBezTo>
                  <a:pt x="7178806" y="1917419"/>
                  <a:pt x="7184150" y="1915476"/>
                  <a:pt x="7188037" y="1911590"/>
                </a:cubicBezTo>
                <a:cubicBezTo>
                  <a:pt x="7191923" y="1907704"/>
                  <a:pt x="7193866" y="1902360"/>
                  <a:pt x="7193866" y="1895559"/>
                </a:cubicBezTo>
                <a:lnTo>
                  <a:pt x="7193866" y="1410270"/>
                </a:lnTo>
                <a:cubicBezTo>
                  <a:pt x="7193866" y="1235391"/>
                  <a:pt x="7124886" y="1147952"/>
                  <a:pt x="6986926" y="1147952"/>
                </a:cubicBezTo>
                <a:close/>
                <a:moveTo>
                  <a:pt x="6108863" y="1147952"/>
                </a:moveTo>
                <a:cubicBezTo>
                  <a:pt x="6039884" y="1147952"/>
                  <a:pt x="5989363" y="1169569"/>
                  <a:pt x="5957301" y="1212803"/>
                </a:cubicBezTo>
                <a:cubicBezTo>
                  <a:pt x="5925241" y="1256037"/>
                  <a:pt x="5909210" y="1320888"/>
                  <a:pt x="5909210" y="1407355"/>
                </a:cubicBezTo>
                <a:lnTo>
                  <a:pt x="5909210" y="1669674"/>
                </a:lnTo>
                <a:cubicBezTo>
                  <a:pt x="5909210" y="1753227"/>
                  <a:pt x="5924998" y="1817350"/>
                  <a:pt x="5956573" y="1862041"/>
                </a:cubicBezTo>
                <a:cubicBezTo>
                  <a:pt x="5988148" y="1906732"/>
                  <a:pt x="6038912" y="1929078"/>
                  <a:pt x="6108863" y="1929078"/>
                </a:cubicBezTo>
                <a:cubicBezTo>
                  <a:pt x="6156469" y="1929078"/>
                  <a:pt x="6193874" y="1915962"/>
                  <a:pt x="6221077" y="1889730"/>
                </a:cubicBezTo>
                <a:cubicBezTo>
                  <a:pt x="6223992" y="1887787"/>
                  <a:pt x="6228607" y="1887787"/>
                  <a:pt x="6234922" y="1889730"/>
                </a:cubicBezTo>
                <a:cubicBezTo>
                  <a:pt x="6241237" y="1891673"/>
                  <a:pt x="6244394" y="1894102"/>
                  <a:pt x="6244394" y="1897017"/>
                </a:cubicBezTo>
                <a:cubicBezTo>
                  <a:pt x="6238565" y="1926163"/>
                  <a:pt x="6224235" y="1948266"/>
                  <a:pt x="6201403" y="1963325"/>
                </a:cubicBezTo>
                <a:cubicBezTo>
                  <a:pt x="6178572" y="1978384"/>
                  <a:pt x="6139953" y="1985914"/>
                  <a:pt x="6085546" y="1985914"/>
                </a:cubicBezTo>
                <a:lnTo>
                  <a:pt x="6049113" y="1984456"/>
                </a:lnTo>
                <a:cubicBezTo>
                  <a:pt x="6033568" y="1982513"/>
                  <a:pt x="6025797" y="1989314"/>
                  <a:pt x="6025797" y="2004859"/>
                </a:cubicBezTo>
                <a:lnTo>
                  <a:pt x="6025797" y="2198683"/>
                </a:lnTo>
                <a:cubicBezTo>
                  <a:pt x="6025797" y="2213256"/>
                  <a:pt x="6033082" y="2220543"/>
                  <a:pt x="6047656" y="2220543"/>
                </a:cubicBezTo>
                <a:cubicBezTo>
                  <a:pt x="6069030" y="2222486"/>
                  <a:pt x="6098662" y="2223458"/>
                  <a:pt x="6136553" y="2223458"/>
                </a:cubicBezTo>
                <a:cubicBezTo>
                  <a:pt x="6238565" y="2223458"/>
                  <a:pt x="6317746" y="2208156"/>
                  <a:pt x="6374096" y="2177552"/>
                </a:cubicBezTo>
                <a:cubicBezTo>
                  <a:pt x="6430446" y="2146948"/>
                  <a:pt x="6469065" y="2105900"/>
                  <a:pt x="6489954" y="2054408"/>
                </a:cubicBezTo>
                <a:cubicBezTo>
                  <a:pt x="6510842" y="2002916"/>
                  <a:pt x="6521286" y="1940737"/>
                  <a:pt x="6521286" y="1867870"/>
                </a:cubicBezTo>
                <a:lnTo>
                  <a:pt x="6521286" y="1181470"/>
                </a:lnTo>
                <a:cubicBezTo>
                  <a:pt x="6521286" y="1174669"/>
                  <a:pt x="6519343" y="1169326"/>
                  <a:pt x="6515457" y="1165440"/>
                </a:cubicBezTo>
                <a:cubicBezTo>
                  <a:pt x="6511570" y="1161553"/>
                  <a:pt x="6506227" y="1159610"/>
                  <a:pt x="6499426" y="1159610"/>
                </a:cubicBezTo>
                <a:lnTo>
                  <a:pt x="6269169" y="1159610"/>
                </a:lnTo>
                <a:cubicBezTo>
                  <a:pt x="6262368" y="1159610"/>
                  <a:pt x="6257025" y="1161553"/>
                  <a:pt x="6253139" y="1165440"/>
                </a:cubicBezTo>
                <a:cubicBezTo>
                  <a:pt x="6249252" y="1169326"/>
                  <a:pt x="6247309" y="1174669"/>
                  <a:pt x="6247309" y="1181470"/>
                </a:cubicBezTo>
                <a:lnTo>
                  <a:pt x="6247309" y="1210617"/>
                </a:lnTo>
                <a:cubicBezTo>
                  <a:pt x="6247309" y="1214503"/>
                  <a:pt x="6246095" y="1216689"/>
                  <a:pt x="6243666" y="1217175"/>
                </a:cubicBezTo>
                <a:cubicBezTo>
                  <a:pt x="6241237" y="1217660"/>
                  <a:pt x="6239051" y="1215960"/>
                  <a:pt x="6237108" y="1212074"/>
                </a:cubicBezTo>
                <a:cubicBezTo>
                  <a:pt x="6207962" y="1169326"/>
                  <a:pt x="6165213" y="1147952"/>
                  <a:pt x="6108863" y="1147952"/>
                </a:cubicBezTo>
                <a:close/>
                <a:moveTo>
                  <a:pt x="4245030" y="1147952"/>
                </a:moveTo>
                <a:cubicBezTo>
                  <a:pt x="4148847" y="1147952"/>
                  <a:pt x="4073552" y="1171512"/>
                  <a:pt x="4019146" y="1218632"/>
                </a:cubicBezTo>
                <a:cubicBezTo>
                  <a:pt x="3964739" y="1265752"/>
                  <a:pt x="3937535" y="1328660"/>
                  <a:pt x="3937535" y="1407355"/>
                </a:cubicBezTo>
                <a:lnTo>
                  <a:pt x="3937535" y="1669674"/>
                </a:lnTo>
                <a:cubicBezTo>
                  <a:pt x="3937535" y="1752256"/>
                  <a:pt x="3964496" y="1816135"/>
                  <a:pt x="4018417" y="1861312"/>
                </a:cubicBezTo>
                <a:cubicBezTo>
                  <a:pt x="4072338" y="1906489"/>
                  <a:pt x="4147876" y="1929078"/>
                  <a:pt x="4245030" y="1929078"/>
                </a:cubicBezTo>
                <a:cubicBezTo>
                  <a:pt x="4342186" y="1929078"/>
                  <a:pt x="4417481" y="1906489"/>
                  <a:pt x="4470916" y="1861312"/>
                </a:cubicBezTo>
                <a:cubicBezTo>
                  <a:pt x="4524351" y="1816135"/>
                  <a:pt x="4551069" y="1752256"/>
                  <a:pt x="4551069" y="1669674"/>
                </a:cubicBezTo>
                <a:lnTo>
                  <a:pt x="4551069" y="1628869"/>
                </a:lnTo>
                <a:cubicBezTo>
                  <a:pt x="4551069" y="1622068"/>
                  <a:pt x="4549126" y="1616725"/>
                  <a:pt x="4545239" y="1612838"/>
                </a:cubicBezTo>
                <a:cubicBezTo>
                  <a:pt x="4541354" y="1608952"/>
                  <a:pt x="4536010" y="1607009"/>
                  <a:pt x="4529209" y="1607009"/>
                </a:cubicBezTo>
                <a:lnTo>
                  <a:pt x="4298952" y="1604094"/>
                </a:lnTo>
                <a:cubicBezTo>
                  <a:pt x="4292151" y="1604094"/>
                  <a:pt x="4286807" y="1606038"/>
                  <a:pt x="4282921" y="1609924"/>
                </a:cubicBezTo>
                <a:cubicBezTo>
                  <a:pt x="4279035" y="1613810"/>
                  <a:pt x="4277092" y="1619153"/>
                  <a:pt x="4277092" y="1625954"/>
                </a:cubicBezTo>
                <a:lnTo>
                  <a:pt x="4277092" y="1647814"/>
                </a:lnTo>
                <a:cubicBezTo>
                  <a:pt x="4277092" y="1661416"/>
                  <a:pt x="4274177" y="1672589"/>
                  <a:pt x="4268348" y="1681333"/>
                </a:cubicBezTo>
                <a:cubicBezTo>
                  <a:pt x="4262518" y="1690077"/>
                  <a:pt x="4254746" y="1694449"/>
                  <a:pt x="4245030" y="1694449"/>
                </a:cubicBezTo>
                <a:cubicBezTo>
                  <a:pt x="4235315" y="1694449"/>
                  <a:pt x="4227300" y="1690077"/>
                  <a:pt x="4220986" y="1681333"/>
                </a:cubicBezTo>
                <a:cubicBezTo>
                  <a:pt x="4214670" y="1672589"/>
                  <a:pt x="4211512" y="1661416"/>
                  <a:pt x="4211512" y="1647814"/>
                </a:cubicBezTo>
                <a:lnTo>
                  <a:pt x="4211512" y="1429215"/>
                </a:lnTo>
                <a:cubicBezTo>
                  <a:pt x="4211512" y="1415614"/>
                  <a:pt x="4214670" y="1404441"/>
                  <a:pt x="4220986" y="1395697"/>
                </a:cubicBezTo>
                <a:cubicBezTo>
                  <a:pt x="4227300" y="1386953"/>
                  <a:pt x="4235315" y="1382581"/>
                  <a:pt x="4245030" y="1382581"/>
                </a:cubicBezTo>
                <a:cubicBezTo>
                  <a:pt x="4254746" y="1382581"/>
                  <a:pt x="4262518" y="1386953"/>
                  <a:pt x="4268348" y="1395697"/>
                </a:cubicBezTo>
                <a:cubicBezTo>
                  <a:pt x="4274177" y="1404441"/>
                  <a:pt x="4277092" y="1415614"/>
                  <a:pt x="4277092" y="1429215"/>
                </a:cubicBezTo>
                <a:lnTo>
                  <a:pt x="4277092" y="1449618"/>
                </a:lnTo>
                <a:cubicBezTo>
                  <a:pt x="4277092" y="1463220"/>
                  <a:pt x="4284378" y="1470020"/>
                  <a:pt x="4298952" y="1470020"/>
                </a:cubicBezTo>
                <a:lnTo>
                  <a:pt x="4529209" y="1462734"/>
                </a:lnTo>
                <a:cubicBezTo>
                  <a:pt x="4536010" y="1462734"/>
                  <a:pt x="4541354" y="1460548"/>
                  <a:pt x="4545239" y="1456176"/>
                </a:cubicBezTo>
                <a:cubicBezTo>
                  <a:pt x="4549126" y="1451804"/>
                  <a:pt x="4551069" y="1446217"/>
                  <a:pt x="4551069" y="1439417"/>
                </a:cubicBezTo>
                <a:lnTo>
                  <a:pt x="4551069" y="1407355"/>
                </a:lnTo>
                <a:cubicBezTo>
                  <a:pt x="4551069" y="1328660"/>
                  <a:pt x="4524108" y="1265752"/>
                  <a:pt x="4470187" y="1218632"/>
                </a:cubicBezTo>
                <a:cubicBezTo>
                  <a:pt x="4416266" y="1171512"/>
                  <a:pt x="4341214" y="1147952"/>
                  <a:pt x="4245030" y="1147952"/>
                </a:cubicBezTo>
                <a:close/>
                <a:moveTo>
                  <a:pt x="2325353" y="1147952"/>
                </a:moveTo>
                <a:cubicBezTo>
                  <a:pt x="2234999" y="1147952"/>
                  <a:pt x="2161404" y="1170783"/>
                  <a:pt x="2104568" y="1216446"/>
                </a:cubicBezTo>
                <a:cubicBezTo>
                  <a:pt x="2047733" y="1262109"/>
                  <a:pt x="2016886" y="1325260"/>
                  <a:pt x="2012028" y="1405898"/>
                </a:cubicBezTo>
                <a:cubicBezTo>
                  <a:pt x="2012028" y="1419500"/>
                  <a:pt x="2019315" y="1426301"/>
                  <a:pt x="2033888" y="1426301"/>
                </a:cubicBezTo>
                <a:lnTo>
                  <a:pt x="2267060" y="1429215"/>
                </a:lnTo>
                <a:cubicBezTo>
                  <a:pt x="2277747" y="1429215"/>
                  <a:pt x="2285519" y="1422415"/>
                  <a:pt x="2290377" y="1408813"/>
                </a:cubicBezTo>
                <a:cubicBezTo>
                  <a:pt x="2297178" y="1391325"/>
                  <a:pt x="2308837" y="1382581"/>
                  <a:pt x="2325353" y="1382581"/>
                </a:cubicBezTo>
                <a:cubicBezTo>
                  <a:pt x="2337983" y="1382581"/>
                  <a:pt x="2348185" y="1386710"/>
                  <a:pt x="2355957" y="1394968"/>
                </a:cubicBezTo>
                <a:cubicBezTo>
                  <a:pt x="2363729" y="1403226"/>
                  <a:pt x="2367615" y="1413671"/>
                  <a:pt x="2367615" y="1426301"/>
                </a:cubicBezTo>
                <a:lnTo>
                  <a:pt x="2367615" y="1458362"/>
                </a:lnTo>
                <a:cubicBezTo>
                  <a:pt x="2367615" y="1464191"/>
                  <a:pt x="2364701" y="1467106"/>
                  <a:pt x="2358872" y="1467106"/>
                </a:cubicBezTo>
                <a:lnTo>
                  <a:pt x="2309322" y="1467106"/>
                </a:lnTo>
                <a:cubicBezTo>
                  <a:pt x="2238399" y="1467106"/>
                  <a:pt x="2182049" y="1471964"/>
                  <a:pt x="2140273" y="1481679"/>
                </a:cubicBezTo>
                <a:cubicBezTo>
                  <a:pt x="2098496" y="1491395"/>
                  <a:pt x="2065464" y="1512769"/>
                  <a:pt x="2041175" y="1545801"/>
                </a:cubicBezTo>
                <a:cubicBezTo>
                  <a:pt x="2016886" y="1578834"/>
                  <a:pt x="2004742" y="1629355"/>
                  <a:pt x="2004742" y="1697363"/>
                </a:cubicBezTo>
                <a:cubicBezTo>
                  <a:pt x="2004742" y="1851839"/>
                  <a:pt x="2070807" y="1929078"/>
                  <a:pt x="2202938" y="1929078"/>
                </a:cubicBezTo>
                <a:cubicBezTo>
                  <a:pt x="2272890" y="1929078"/>
                  <a:pt x="2324381" y="1906732"/>
                  <a:pt x="2357414" y="1862041"/>
                </a:cubicBezTo>
                <a:cubicBezTo>
                  <a:pt x="2360329" y="1859126"/>
                  <a:pt x="2362758" y="1857912"/>
                  <a:pt x="2364701" y="1858398"/>
                </a:cubicBezTo>
                <a:cubicBezTo>
                  <a:pt x="2366644" y="1858883"/>
                  <a:pt x="2367615" y="1861070"/>
                  <a:pt x="2367615" y="1864956"/>
                </a:cubicBezTo>
                <a:lnTo>
                  <a:pt x="2367615" y="1895559"/>
                </a:lnTo>
                <a:cubicBezTo>
                  <a:pt x="2367615" y="1902360"/>
                  <a:pt x="2369559" y="1907704"/>
                  <a:pt x="2373445" y="1911590"/>
                </a:cubicBezTo>
                <a:cubicBezTo>
                  <a:pt x="2377331" y="1915476"/>
                  <a:pt x="2382675" y="1917419"/>
                  <a:pt x="2389476" y="1917419"/>
                </a:cubicBezTo>
                <a:lnTo>
                  <a:pt x="2619732" y="1917419"/>
                </a:lnTo>
                <a:cubicBezTo>
                  <a:pt x="2626534" y="1917419"/>
                  <a:pt x="2631877" y="1915476"/>
                  <a:pt x="2635763" y="1911590"/>
                </a:cubicBezTo>
                <a:cubicBezTo>
                  <a:pt x="2639649" y="1907704"/>
                  <a:pt x="2641593" y="1902360"/>
                  <a:pt x="2641593" y="1895559"/>
                </a:cubicBezTo>
                <a:lnTo>
                  <a:pt x="2641593" y="1392782"/>
                </a:lnTo>
                <a:cubicBezTo>
                  <a:pt x="2641593" y="1344205"/>
                  <a:pt x="2628476" y="1301457"/>
                  <a:pt x="2602245" y="1264538"/>
                </a:cubicBezTo>
                <a:cubicBezTo>
                  <a:pt x="2576013" y="1227619"/>
                  <a:pt x="2538851" y="1198958"/>
                  <a:pt x="2490759" y="1178556"/>
                </a:cubicBezTo>
                <a:cubicBezTo>
                  <a:pt x="2442668" y="1158153"/>
                  <a:pt x="2387532" y="1147952"/>
                  <a:pt x="2325353" y="1147952"/>
                </a:cubicBezTo>
                <a:close/>
                <a:moveTo>
                  <a:pt x="806620" y="897292"/>
                </a:moveTo>
                <a:cubicBezTo>
                  <a:pt x="799819" y="897292"/>
                  <a:pt x="794476" y="899235"/>
                  <a:pt x="790590" y="903121"/>
                </a:cubicBezTo>
                <a:cubicBezTo>
                  <a:pt x="786703" y="907007"/>
                  <a:pt x="784760" y="912351"/>
                  <a:pt x="784760" y="919152"/>
                </a:cubicBezTo>
                <a:lnTo>
                  <a:pt x="784760" y="1110061"/>
                </a:lnTo>
                <a:cubicBezTo>
                  <a:pt x="784760" y="1116862"/>
                  <a:pt x="786703" y="1122206"/>
                  <a:pt x="790590" y="1126092"/>
                </a:cubicBezTo>
                <a:cubicBezTo>
                  <a:pt x="794476" y="1129978"/>
                  <a:pt x="799819" y="1131921"/>
                  <a:pt x="806620" y="1131921"/>
                </a:cubicBezTo>
                <a:lnTo>
                  <a:pt x="974213" y="1131921"/>
                </a:lnTo>
                <a:cubicBezTo>
                  <a:pt x="980042" y="1131921"/>
                  <a:pt x="982957" y="1134836"/>
                  <a:pt x="982957" y="1140665"/>
                </a:cubicBezTo>
                <a:lnTo>
                  <a:pt x="982957" y="1895559"/>
                </a:lnTo>
                <a:cubicBezTo>
                  <a:pt x="982957" y="1902360"/>
                  <a:pt x="984900" y="1907704"/>
                  <a:pt x="988786" y="1911590"/>
                </a:cubicBezTo>
                <a:cubicBezTo>
                  <a:pt x="992672" y="1915476"/>
                  <a:pt x="998016" y="1917419"/>
                  <a:pt x="1004816" y="1917419"/>
                </a:cubicBezTo>
                <a:lnTo>
                  <a:pt x="1235074" y="1917419"/>
                </a:lnTo>
                <a:cubicBezTo>
                  <a:pt x="1241875" y="1917419"/>
                  <a:pt x="1247218" y="1915476"/>
                  <a:pt x="1251104" y="1911590"/>
                </a:cubicBezTo>
                <a:cubicBezTo>
                  <a:pt x="1254990" y="1907704"/>
                  <a:pt x="1256934" y="1902360"/>
                  <a:pt x="1256934" y="1895559"/>
                </a:cubicBezTo>
                <a:lnTo>
                  <a:pt x="1256934" y="1140665"/>
                </a:lnTo>
                <a:cubicBezTo>
                  <a:pt x="1256934" y="1134836"/>
                  <a:pt x="1259848" y="1131921"/>
                  <a:pt x="1265678" y="1131921"/>
                </a:cubicBezTo>
                <a:lnTo>
                  <a:pt x="1437642" y="1131921"/>
                </a:lnTo>
                <a:cubicBezTo>
                  <a:pt x="1444443" y="1131921"/>
                  <a:pt x="1449786" y="1129978"/>
                  <a:pt x="1453673" y="1126092"/>
                </a:cubicBezTo>
                <a:cubicBezTo>
                  <a:pt x="1457559" y="1122206"/>
                  <a:pt x="1459502" y="1116862"/>
                  <a:pt x="1459502" y="1110061"/>
                </a:cubicBezTo>
                <a:lnTo>
                  <a:pt x="1459502" y="919152"/>
                </a:lnTo>
                <a:cubicBezTo>
                  <a:pt x="1459502" y="912351"/>
                  <a:pt x="1457559" y="907007"/>
                  <a:pt x="1453673" y="903121"/>
                </a:cubicBezTo>
                <a:cubicBezTo>
                  <a:pt x="1449786" y="899235"/>
                  <a:pt x="1444443" y="897292"/>
                  <a:pt x="1437642" y="897292"/>
                </a:cubicBezTo>
                <a:close/>
                <a:moveTo>
                  <a:pt x="3466115" y="895834"/>
                </a:moveTo>
                <a:cubicBezTo>
                  <a:pt x="3375761" y="895834"/>
                  <a:pt x="3308481" y="911136"/>
                  <a:pt x="3264275" y="941740"/>
                </a:cubicBezTo>
                <a:cubicBezTo>
                  <a:pt x="3220070" y="972344"/>
                  <a:pt x="3197967" y="1027479"/>
                  <a:pt x="3197967" y="1107147"/>
                </a:cubicBezTo>
                <a:lnTo>
                  <a:pt x="3197967" y="1150866"/>
                </a:lnTo>
                <a:cubicBezTo>
                  <a:pt x="3197967" y="1156696"/>
                  <a:pt x="3195052" y="1159610"/>
                  <a:pt x="3189223" y="1159610"/>
                </a:cubicBezTo>
                <a:lnTo>
                  <a:pt x="3160076" y="1159610"/>
                </a:lnTo>
                <a:cubicBezTo>
                  <a:pt x="3153275" y="1159610"/>
                  <a:pt x="3147932" y="1161553"/>
                  <a:pt x="3144045" y="1165440"/>
                </a:cubicBezTo>
                <a:cubicBezTo>
                  <a:pt x="3140160" y="1169326"/>
                  <a:pt x="3138217" y="1174669"/>
                  <a:pt x="3138217" y="1181470"/>
                </a:cubicBezTo>
                <a:lnTo>
                  <a:pt x="3138217" y="1327203"/>
                </a:lnTo>
                <a:cubicBezTo>
                  <a:pt x="3138217" y="1334004"/>
                  <a:pt x="3140160" y="1339347"/>
                  <a:pt x="3144045" y="1343233"/>
                </a:cubicBezTo>
                <a:cubicBezTo>
                  <a:pt x="3147932" y="1347119"/>
                  <a:pt x="3153275" y="1349063"/>
                  <a:pt x="3160076" y="1349063"/>
                </a:cubicBezTo>
                <a:lnTo>
                  <a:pt x="3189223" y="1349063"/>
                </a:lnTo>
                <a:cubicBezTo>
                  <a:pt x="3195052" y="1349063"/>
                  <a:pt x="3197967" y="1351977"/>
                  <a:pt x="3197967" y="1357806"/>
                </a:cubicBezTo>
                <a:lnTo>
                  <a:pt x="3197967" y="1895559"/>
                </a:lnTo>
                <a:cubicBezTo>
                  <a:pt x="3197967" y="1902360"/>
                  <a:pt x="3199910" y="1907704"/>
                  <a:pt x="3203796" y="1911590"/>
                </a:cubicBezTo>
                <a:cubicBezTo>
                  <a:pt x="3207682" y="1915476"/>
                  <a:pt x="3213025" y="1917419"/>
                  <a:pt x="3219826" y="1917419"/>
                </a:cubicBezTo>
                <a:lnTo>
                  <a:pt x="3450084" y="1917419"/>
                </a:lnTo>
                <a:cubicBezTo>
                  <a:pt x="3456885" y="1917419"/>
                  <a:pt x="3462228" y="1915476"/>
                  <a:pt x="3466115" y="1911590"/>
                </a:cubicBezTo>
                <a:cubicBezTo>
                  <a:pt x="3470001" y="1907704"/>
                  <a:pt x="3471944" y="1902360"/>
                  <a:pt x="3471944" y="1895559"/>
                </a:cubicBezTo>
                <a:lnTo>
                  <a:pt x="3471944" y="1357806"/>
                </a:lnTo>
                <a:cubicBezTo>
                  <a:pt x="3471944" y="1351977"/>
                  <a:pt x="3474859" y="1349063"/>
                  <a:pt x="3480688" y="1349063"/>
                </a:cubicBezTo>
                <a:lnTo>
                  <a:pt x="3534609" y="1349063"/>
                </a:lnTo>
                <a:cubicBezTo>
                  <a:pt x="3541410" y="1349063"/>
                  <a:pt x="3546753" y="1347119"/>
                  <a:pt x="3550640" y="1343233"/>
                </a:cubicBezTo>
                <a:cubicBezTo>
                  <a:pt x="3554526" y="1339347"/>
                  <a:pt x="3556469" y="1334004"/>
                  <a:pt x="3556469" y="1327203"/>
                </a:cubicBezTo>
                <a:lnTo>
                  <a:pt x="3556469" y="1181470"/>
                </a:lnTo>
                <a:cubicBezTo>
                  <a:pt x="3556469" y="1174669"/>
                  <a:pt x="3554526" y="1169326"/>
                  <a:pt x="3550640" y="1165440"/>
                </a:cubicBezTo>
                <a:cubicBezTo>
                  <a:pt x="3546753" y="1161553"/>
                  <a:pt x="3541410" y="1159610"/>
                  <a:pt x="3534609" y="1159610"/>
                </a:cubicBezTo>
                <a:lnTo>
                  <a:pt x="3480688" y="1159610"/>
                </a:lnTo>
                <a:cubicBezTo>
                  <a:pt x="3474859" y="1159610"/>
                  <a:pt x="3471944" y="1156696"/>
                  <a:pt x="3471944" y="1150866"/>
                </a:cubicBezTo>
                <a:lnTo>
                  <a:pt x="3471944" y="1131921"/>
                </a:lnTo>
                <a:cubicBezTo>
                  <a:pt x="3471944" y="1118320"/>
                  <a:pt x="3476559" y="1106661"/>
                  <a:pt x="3485789" y="1096945"/>
                </a:cubicBezTo>
                <a:cubicBezTo>
                  <a:pt x="3495018" y="1087230"/>
                  <a:pt x="3508377" y="1081401"/>
                  <a:pt x="3525865" y="1079458"/>
                </a:cubicBezTo>
                <a:cubicBezTo>
                  <a:pt x="3532665" y="1079458"/>
                  <a:pt x="3536066" y="1072171"/>
                  <a:pt x="3536066" y="1057598"/>
                </a:cubicBezTo>
                <a:lnTo>
                  <a:pt x="3536066" y="919152"/>
                </a:lnTo>
                <a:cubicBezTo>
                  <a:pt x="3536066" y="912351"/>
                  <a:pt x="3535095" y="907007"/>
                  <a:pt x="3533152" y="903121"/>
                </a:cubicBezTo>
                <a:cubicBezTo>
                  <a:pt x="3531209" y="899235"/>
                  <a:pt x="3528780" y="897292"/>
                  <a:pt x="3525865" y="897292"/>
                </a:cubicBezTo>
                <a:cubicBezTo>
                  <a:pt x="3512263" y="896320"/>
                  <a:pt x="3492347" y="895834"/>
                  <a:pt x="3466115" y="895834"/>
                </a:cubicBezTo>
                <a:close/>
                <a:moveTo>
                  <a:pt x="3008915" y="895834"/>
                </a:moveTo>
                <a:cubicBezTo>
                  <a:pt x="2918561" y="895834"/>
                  <a:pt x="2851280" y="911136"/>
                  <a:pt x="2807075" y="941740"/>
                </a:cubicBezTo>
                <a:cubicBezTo>
                  <a:pt x="2762870" y="972344"/>
                  <a:pt x="2740767" y="1027479"/>
                  <a:pt x="2740767" y="1107147"/>
                </a:cubicBezTo>
                <a:lnTo>
                  <a:pt x="2740767" y="1150866"/>
                </a:lnTo>
                <a:cubicBezTo>
                  <a:pt x="2740767" y="1156696"/>
                  <a:pt x="2737852" y="1159610"/>
                  <a:pt x="2732023" y="1159610"/>
                </a:cubicBezTo>
                <a:lnTo>
                  <a:pt x="2702877" y="1159610"/>
                </a:lnTo>
                <a:cubicBezTo>
                  <a:pt x="2696076" y="1159610"/>
                  <a:pt x="2690732" y="1161553"/>
                  <a:pt x="2686846" y="1165440"/>
                </a:cubicBezTo>
                <a:cubicBezTo>
                  <a:pt x="2682959" y="1169326"/>
                  <a:pt x="2681017" y="1174669"/>
                  <a:pt x="2681017" y="1181470"/>
                </a:cubicBezTo>
                <a:lnTo>
                  <a:pt x="2681017" y="1327203"/>
                </a:lnTo>
                <a:cubicBezTo>
                  <a:pt x="2681017" y="1334004"/>
                  <a:pt x="2682959" y="1339347"/>
                  <a:pt x="2686846" y="1343233"/>
                </a:cubicBezTo>
                <a:cubicBezTo>
                  <a:pt x="2690732" y="1347119"/>
                  <a:pt x="2696076" y="1349063"/>
                  <a:pt x="2702877" y="1349063"/>
                </a:cubicBezTo>
                <a:lnTo>
                  <a:pt x="2732023" y="1349063"/>
                </a:lnTo>
                <a:cubicBezTo>
                  <a:pt x="2737852" y="1349063"/>
                  <a:pt x="2740767" y="1351977"/>
                  <a:pt x="2740767" y="1357806"/>
                </a:cubicBezTo>
                <a:lnTo>
                  <a:pt x="2740767" y="1895559"/>
                </a:lnTo>
                <a:cubicBezTo>
                  <a:pt x="2740767" y="1902360"/>
                  <a:pt x="2742710" y="1907704"/>
                  <a:pt x="2746596" y="1911590"/>
                </a:cubicBezTo>
                <a:cubicBezTo>
                  <a:pt x="2750482" y="1915476"/>
                  <a:pt x="2755826" y="1917419"/>
                  <a:pt x="2762627" y="1917419"/>
                </a:cubicBezTo>
                <a:lnTo>
                  <a:pt x="2992884" y="1917419"/>
                </a:lnTo>
                <a:cubicBezTo>
                  <a:pt x="2999685" y="1917419"/>
                  <a:pt x="3005028" y="1915476"/>
                  <a:pt x="3008915" y="1911590"/>
                </a:cubicBezTo>
                <a:cubicBezTo>
                  <a:pt x="3012801" y="1907704"/>
                  <a:pt x="3014744" y="1902360"/>
                  <a:pt x="3014744" y="1895559"/>
                </a:cubicBezTo>
                <a:lnTo>
                  <a:pt x="3014744" y="1357806"/>
                </a:lnTo>
                <a:cubicBezTo>
                  <a:pt x="3014744" y="1351977"/>
                  <a:pt x="3017659" y="1349063"/>
                  <a:pt x="3023488" y="1349063"/>
                </a:cubicBezTo>
                <a:lnTo>
                  <a:pt x="3077409" y="1349063"/>
                </a:lnTo>
                <a:cubicBezTo>
                  <a:pt x="3084210" y="1349063"/>
                  <a:pt x="3089553" y="1347119"/>
                  <a:pt x="3093440" y="1343233"/>
                </a:cubicBezTo>
                <a:cubicBezTo>
                  <a:pt x="3097326" y="1339347"/>
                  <a:pt x="3099269" y="1334004"/>
                  <a:pt x="3099269" y="1327203"/>
                </a:cubicBezTo>
                <a:lnTo>
                  <a:pt x="3099269" y="1181470"/>
                </a:lnTo>
                <a:cubicBezTo>
                  <a:pt x="3099269" y="1174669"/>
                  <a:pt x="3097326" y="1169326"/>
                  <a:pt x="3093440" y="1165440"/>
                </a:cubicBezTo>
                <a:cubicBezTo>
                  <a:pt x="3089553" y="1161553"/>
                  <a:pt x="3084210" y="1159610"/>
                  <a:pt x="3077409" y="1159610"/>
                </a:cubicBezTo>
                <a:lnTo>
                  <a:pt x="3023488" y="1159610"/>
                </a:lnTo>
                <a:cubicBezTo>
                  <a:pt x="3017659" y="1159610"/>
                  <a:pt x="3014744" y="1156696"/>
                  <a:pt x="3014744" y="1150866"/>
                </a:cubicBezTo>
                <a:lnTo>
                  <a:pt x="3014744" y="1131921"/>
                </a:lnTo>
                <a:cubicBezTo>
                  <a:pt x="3014744" y="1118320"/>
                  <a:pt x="3019359" y="1106661"/>
                  <a:pt x="3028589" y="1096945"/>
                </a:cubicBezTo>
                <a:cubicBezTo>
                  <a:pt x="3037818" y="1087230"/>
                  <a:pt x="3051177" y="1081401"/>
                  <a:pt x="3068665" y="1079458"/>
                </a:cubicBezTo>
                <a:cubicBezTo>
                  <a:pt x="3075466" y="1079458"/>
                  <a:pt x="3078866" y="1072171"/>
                  <a:pt x="3078866" y="1057598"/>
                </a:cubicBezTo>
                <a:lnTo>
                  <a:pt x="3078866" y="919152"/>
                </a:lnTo>
                <a:cubicBezTo>
                  <a:pt x="3078866" y="912351"/>
                  <a:pt x="3077894" y="907007"/>
                  <a:pt x="3075952" y="903121"/>
                </a:cubicBezTo>
                <a:cubicBezTo>
                  <a:pt x="3074009" y="899235"/>
                  <a:pt x="3071580" y="897292"/>
                  <a:pt x="3068665" y="897292"/>
                </a:cubicBezTo>
                <a:cubicBezTo>
                  <a:pt x="3055064" y="896320"/>
                  <a:pt x="3035147" y="895834"/>
                  <a:pt x="3008915" y="895834"/>
                </a:cubicBezTo>
                <a:close/>
                <a:moveTo>
                  <a:pt x="5209970" y="885633"/>
                </a:moveTo>
                <a:cubicBezTo>
                  <a:pt x="5148763" y="885633"/>
                  <a:pt x="5094599" y="897778"/>
                  <a:pt x="5047478" y="922066"/>
                </a:cubicBezTo>
                <a:cubicBezTo>
                  <a:pt x="5000358" y="946355"/>
                  <a:pt x="4963925" y="980359"/>
                  <a:pt x="4938179" y="1024079"/>
                </a:cubicBezTo>
                <a:cubicBezTo>
                  <a:pt x="4912434" y="1067799"/>
                  <a:pt x="4899560" y="1118320"/>
                  <a:pt x="4899560" y="1175641"/>
                </a:cubicBezTo>
                <a:cubicBezTo>
                  <a:pt x="4899560" y="1231019"/>
                  <a:pt x="4911219" y="1280083"/>
                  <a:pt x="4934536" y="1322831"/>
                </a:cubicBezTo>
                <a:cubicBezTo>
                  <a:pt x="4957854" y="1365579"/>
                  <a:pt x="4985300" y="1401040"/>
                  <a:pt x="5016875" y="1429215"/>
                </a:cubicBezTo>
                <a:cubicBezTo>
                  <a:pt x="5048450" y="1457390"/>
                  <a:pt x="5088527" y="1488480"/>
                  <a:pt x="5137104" y="1522484"/>
                </a:cubicBezTo>
                <a:cubicBezTo>
                  <a:pt x="5186654" y="1557460"/>
                  <a:pt x="5219200" y="1582963"/>
                  <a:pt x="5234745" y="1598994"/>
                </a:cubicBezTo>
                <a:cubicBezTo>
                  <a:pt x="5250290" y="1615024"/>
                  <a:pt x="5258062" y="1631298"/>
                  <a:pt x="5258062" y="1647814"/>
                </a:cubicBezTo>
                <a:cubicBezTo>
                  <a:pt x="5258062" y="1661416"/>
                  <a:pt x="5254176" y="1672589"/>
                  <a:pt x="5246403" y="1681333"/>
                </a:cubicBezTo>
                <a:cubicBezTo>
                  <a:pt x="5238631" y="1690077"/>
                  <a:pt x="5228915" y="1694449"/>
                  <a:pt x="5217257" y="1694449"/>
                </a:cubicBezTo>
                <a:cubicBezTo>
                  <a:pt x="5205598" y="1694449"/>
                  <a:pt x="5195883" y="1689591"/>
                  <a:pt x="5188110" y="1679875"/>
                </a:cubicBezTo>
                <a:cubicBezTo>
                  <a:pt x="5180338" y="1670160"/>
                  <a:pt x="5176452" y="1657530"/>
                  <a:pt x="5176452" y="1641985"/>
                </a:cubicBezTo>
                <a:lnTo>
                  <a:pt x="5176452" y="1609924"/>
                </a:lnTo>
                <a:cubicBezTo>
                  <a:pt x="5176452" y="1603123"/>
                  <a:pt x="5174509" y="1597779"/>
                  <a:pt x="5170623" y="1593893"/>
                </a:cubicBezTo>
                <a:cubicBezTo>
                  <a:pt x="5166737" y="1590007"/>
                  <a:pt x="5161393" y="1588064"/>
                  <a:pt x="5154592" y="1588064"/>
                </a:cubicBezTo>
                <a:lnTo>
                  <a:pt x="4927249" y="1588064"/>
                </a:lnTo>
                <a:cubicBezTo>
                  <a:pt x="4920449" y="1588064"/>
                  <a:pt x="4915105" y="1590007"/>
                  <a:pt x="4911219" y="1593893"/>
                </a:cubicBezTo>
                <a:cubicBezTo>
                  <a:pt x="4907333" y="1597779"/>
                  <a:pt x="4905389" y="1603123"/>
                  <a:pt x="4905389" y="1609924"/>
                </a:cubicBezTo>
                <a:lnTo>
                  <a:pt x="4905389" y="1655101"/>
                </a:lnTo>
                <a:cubicBezTo>
                  <a:pt x="4905389" y="1708536"/>
                  <a:pt x="4918262" y="1755899"/>
                  <a:pt x="4944008" y="1797190"/>
                </a:cubicBezTo>
                <a:cubicBezTo>
                  <a:pt x="4969755" y="1838481"/>
                  <a:pt x="5005945" y="1870785"/>
                  <a:pt x="5052579" y="1894102"/>
                </a:cubicBezTo>
                <a:cubicBezTo>
                  <a:pt x="5099214" y="1917419"/>
                  <a:pt x="5153621" y="1929078"/>
                  <a:pt x="5215800" y="1929078"/>
                </a:cubicBezTo>
                <a:cubicBezTo>
                  <a:pt x="5309068" y="1929078"/>
                  <a:pt x="5384364" y="1902846"/>
                  <a:pt x="5441685" y="1850382"/>
                </a:cubicBezTo>
                <a:cubicBezTo>
                  <a:pt x="5499007" y="1797919"/>
                  <a:pt x="5527667" y="1727481"/>
                  <a:pt x="5527667" y="1639070"/>
                </a:cubicBezTo>
                <a:cubicBezTo>
                  <a:pt x="5527667" y="1591464"/>
                  <a:pt x="5518680" y="1549930"/>
                  <a:pt x="5500707" y="1514469"/>
                </a:cubicBezTo>
                <a:cubicBezTo>
                  <a:pt x="5482733" y="1479007"/>
                  <a:pt x="5457959" y="1447189"/>
                  <a:pt x="5426383" y="1419014"/>
                </a:cubicBezTo>
                <a:cubicBezTo>
                  <a:pt x="5394808" y="1390839"/>
                  <a:pt x="5347930" y="1353920"/>
                  <a:pt x="5285751" y="1308257"/>
                </a:cubicBezTo>
                <a:cubicBezTo>
                  <a:pt x="5239117" y="1274253"/>
                  <a:pt x="5208027" y="1248264"/>
                  <a:pt x="5192482" y="1230290"/>
                </a:cubicBezTo>
                <a:cubicBezTo>
                  <a:pt x="5176938" y="1212317"/>
                  <a:pt x="5169165" y="1193614"/>
                  <a:pt x="5169165" y="1174183"/>
                </a:cubicBezTo>
                <a:cubicBezTo>
                  <a:pt x="5169165" y="1157667"/>
                  <a:pt x="5172808" y="1144551"/>
                  <a:pt x="5180095" y="1134836"/>
                </a:cubicBezTo>
                <a:cubicBezTo>
                  <a:pt x="5187382" y="1125120"/>
                  <a:pt x="5197340" y="1120263"/>
                  <a:pt x="5209970" y="1120263"/>
                </a:cubicBezTo>
                <a:cubicBezTo>
                  <a:pt x="5222601" y="1120263"/>
                  <a:pt x="5232802" y="1124877"/>
                  <a:pt x="5240574" y="1134107"/>
                </a:cubicBezTo>
                <a:cubicBezTo>
                  <a:pt x="5248347" y="1143337"/>
                  <a:pt x="5252233" y="1155238"/>
                  <a:pt x="5252233" y="1169812"/>
                </a:cubicBezTo>
                <a:lnTo>
                  <a:pt x="5252233" y="1207702"/>
                </a:lnTo>
                <a:cubicBezTo>
                  <a:pt x="5252233" y="1214503"/>
                  <a:pt x="5254176" y="1219846"/>
                  <a:pt x="5258062" y="1223733"/>
                </a:cubicBezTo>
                <a:cubicBezTo>
                  <a:pt x="5261949" y="1227619"/>
                  <a:pt x="5267292" y="1229562"/>
                  <a:pt x="5274093" y="1229562"/>
                </a:cubicBezTo>
                <a:lnTo>
                  <a:pt x="5499978" y="1229562"/>
                </a:lnTo>
                <a:cubicBezTo>
                  <a:pt x="5506779" y="1229562"/>
                  <a:pt x="5512122" y="1227619"/>
                  <a:pt x="5516009" y="1223733"/>
                </a:cubicBezTo>
                <a:cubicBezTo>
                  <a:pt x="5519895" y="1219846"/>
                  <a:pt x="5521838" y="1214503"/>
                  <a:pt x="5521838" y="1207702"/>
                </a:cubicBezTo>
                <a:lnTo>
                  <a:pt x="5521838" y="1175641"/>
                </a:lnTo>
                <a:cubicBezTo>
                  <a:pt x="5521838" y="1118320"/>
                  <a:pt x="5508965" y="1067799"/>
                  <a:pt x="5483219" y="1024079"/>
                </a:cubicBezTo>
                <a:cubicBezTo>
                  <a:pt x="5457473" y="980359"/>
                  <a:pt x="5421040" y="946355"/>
                  <a:pt x="5373920" y="922066"/>
                </a:cubicBezTo>
                <a:cubicBezTo>
                  <a:pt x="5326799" y="897778"/>
                  <a:pt x="5272150" y="885633"/>
                  <a:pt x="5209970" y="885633"/>
                </a:cubicBezTo>
                <a:close/>
                <a:moveTo>
                  <a:pt x="5712823" y="834627"/>
                </a:moveTo>
                <a:cubicBezTo>
                  <a:pt x="5672990" y="834627"/>
                  <a:pt x="5640200" y="847257"/>
                  <a:pt x="5614454" y="872517"/>
                </a:cubicBezTo>
                <a:cubicBezTo>
                  <a:pt x="5588708" y="897778"/>
                  <a:pt x="5575835" y="930810"/>
                  <a:pt x="5575835" y="971615"/>
                </a:cubicBezTo>
                <a:cubicBezTo>
                  <a:pt x="5575835" y="1011449"/>
                  <a:pt x="5588708" y="1044239"/>
                  <a:pt x="5614454" y="1069985"/>
                </a:cubicBezTo>
                <a:cubicBezTo>
                  <a:pt x="5640200" y="1095731"/>
                  <a:pt x="5672990" y="1108604"/>
                  <a:pt x="5712823" y="1108604"/>
                </a:cubicBezTo>
                <a:cubicBezTo>
                  <a:pt x="5752657" y="1108604"/>
                  <a:pt x="5785447" y="1095488"/>
                  <a:pt x="5811193" y="1069256"/>
                </a:cubicBezTo>
                <a:cubicBezTo>
                  <a:pt x="5836939" y="1043024"/>
                  <a:pt x="5849813" y="1010477"/>
                  <a:pt x="5849813" y="971615"/>
                </a:cubicBezTo>
                <a:cubicBezTo>
                  <a:pt x="5849813" y="930810"/>
                  <a:pt x="5836939" y="897778"/>
                  <a:pt x="5811193" y="872517"/>
                </a:cubicBezTo>
                <a:cubicBezTo>
                  <a:pt x="5785447" y="847257"/>
                  <a:pt x="5752657" y="834627"/>
                  <a:pt x="5712823" y="834627"/>
                </a:cubicBezTo>
                <a:close/>
                <a:moveTo>
                  <a:pt x="3741149" y="834627"/>
                </a:moveTo>
                <a:cubicBezTo>
                  <a:pt x="3701315" y="834627"/>
                  <a:pt x="3668526" y="847257"/>
                  <a:pt x="3642779" y="872517"/>
                </a:cubicBezTo>
                <a:cubicBezTo>
                  <a:pt x="3617034" y="897778"/>
                  <a:pt x="3604161" y="930810"/>
                  <a:pt x="3604161" y="971615"/>
                </a:cubicBezTo>
                <a:cubicBezTo>
                  <a:pt x="3604161" y="1011449"/>
                  <a:pt x="3617034" y="1044239"/>
                  <a:pt x="3642779" y="1069985"/>
                </a:cubicBezTo>
                <a:cubicBezTo>
                  <a:pt x="3668526" y="1095731"/>
                  <a:pt x="3701315" y="1108604"/>
                  <a:pt x="3741149" y="1108604"/>
                </a:cubicBezTo>
                <a:cubicBezTo>
                  <a:pt x="3780982" y="1108604"/>
                  <a:pt x="3813772" y="1095488"/>
                  <a:pt x="3839518" y="1069256"/>
                </a:cubicBezTo>
                <a:cubicBezTo>
                  <a:pt x="3865265" y="1043024"/>
                  <a:pt x="3878137" y="1010477"/>
                  <a:pt x="3878137" y="971615"/>
                </a:cubicBezTo>
                <a:cubicBezTo>
                  <a:pt x="3878137" y="930810"/>
                  <a:pt x="3865265" y="897778"/>
                  <a:pt x="3839518" y="872517"/>
                </a:cubicBezTo>
                <a:cubicBezTo>
                  <a:pt x="3813772" y="847257"/>
                  <a:pt x="3780982" y="834627"/>
                  <a:pt x="3741149" y="83462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5322"/>
                </a:lnTo>
                <a:lnTo>
                  <a:pt x="0" y="6855322"/>
                </a:lnTo>
                <a:close/>
              </a:path>
            </a:pathLst>
          </a:custGeom>
          <a:solidFill>
            <a:srgbClr val="F8F3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01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2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8">
            <a:lum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97000"/>
                    </a14:imgEffect>
                  </a14:imgLayer>
                </a14:imgProps>
              </a:ext>
            </a:extLst>
          </a:blip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4B3341-F24A-ABAA-18F7-B877029B5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68753" y="-20325"/>
            <a:ext cx="12192000" cy="6858000"/>
          </a:xfrm>
          <a:prstGeom prst="rect">
            <a:avLst/>
          </a:prstGeom>
        </p:spPr>
      </p:pic>
      <p:sp useBgFill="1">
        <p:nvSpPr>
          <p:cNvPr id="3" name="Rounded Rectangle 20">
            <a:extLst>
              <a:ext uri="{FF2B5EF4-FFF2-40B4-BE49-F238E27FC236}">
                <a16:creationId xmlns:a16="http://schemas.microsoft.com/office/drawing/2014/main" id="{6D6B4B45-A235-44EF-4368-AB7BD4EAF223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6" name="Rounded Rectangle 21">
            <a:extLst>
              <a:ext uri="{FF2B5EF4-FFF2-40B4-BE49-F238E27FC236}">
                <a16:creationId xmlns:a16="http://schemas.microsoft.com/office/drawing/2014/main" id="{6C0932FB-C6FC-D826-D333-07047165A2FE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7" name="Rounded Rectangle 22">
            <a:extLst>
              <a:ext uri="{FF2B5EF4-FFF2-40B4-BE49-F238E27FC236}">
                <a16:creationId xmlns:a16="http://schemas.microsoft.com/office/drawing/2014/main" id="{31161CE2-E5A0-B1C0-CA42-3EEB76B9CEF4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8" name="Rounded Rectangle 23">
            <a:extLst>
              <a:ext uri="{FF2B5EF4-FFF2-40B4-BE49-F238E27FC236}">
                <a16:creationId xmlns:a16="http://schemas.microsoft.com/office/drawing/2014/main" id="{EC002B33-D4D6-9B71-DC5D-9794A7E22A35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9" name="Rounded Rectangle 25">
            <a:extLst>
              <a:ext uri="{FF2B5EF4-FFF2-40B4-BE49-F238E27FC236}">
                <a16:creationId xmlns:a16="http://schemas.microsoft.com/office/drawing/2014/main" id="{46692C20-2799-5468-782B-34A6BAE278D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4" name="Rounded Rectangle 26">
            <a:extLst>
              <a:ext uri="{FF2B5EF4-FFF2-40B4-BE49-F238E27FC236}">
                <a16:creationId xmlns:a16="http://schemas.microsoft.com/office/drawing/2014/main" id="{AD0FA70D-E331-A3B4-9587-98E0DE6EB61C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5" name="Rounded Rectangle 27">
            <a:extLst>
              <a:ext uri="{FF2B5EF4-FFF2-40B4-BE49-F238E27FC236}">
                <a16:creationId xmlns:a16="http://schemas.microsoft.com/office/drawing/2014/main" id="{7CB9BBBD-6E05-D234-E0F5-0DCF7107B90F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DD28B-2E71-F6F9-69F5-98DAB951AF29}"/>
              </a:ext>
            </a:extLst>
          </p:cNvPr>
          <p:cNvSpPr txBox="1"/>
          <p:nvPr/>
        </p:nvSpPr>
        <p:spPr>
          <a:xfrm>
            <a:off x="2545354" y="2000761"/>
            <a:ext cx="696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IN" sz="3200" b="1">
                <a:solidFill>
                  <a:prstClr val="white"/>
                </a:solidFill>
                <a:latin typeface="Bahnschrift SemiLight SemiConde" panose="020b0502040204020203" pitchFamily="34" charset="0"/>
              </a:rPr>
              <a:t>The Test folder contains multiple random images from the train folder for testing purposes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FCE9C-8D9C-2959-AD2D-0EB99A4B0F0A}"/>
              </a:ext>
            </a:extLst>
          </p:cNvPr>
          <p:cNvSpPr txBox="1"/>
          <p:nvPr/>
        </p:nvSpPr>
        <p:spPr>
          <a:xfrm>
            <a:off x="5149950" y="590954"/>
            <a:ext cx="6094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4800" b="1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 Files</a:t>
            </a:r>
            <a:endParaRPr kumimoji="0" lang="en-US" sz="4800" b="1" i="0" u="sng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DCAB131-2647-D94B-C266-812ECA17F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8" r:embed="rId6"/>
              </a:ext>
            </a:extLst>
          </a:blip>
          <a:stretch>
            <a:fillRect/>
          </a:stretch>
        </p:blipFill>
        <p:spPr>
          <a:xfrm>
            <a:off x="2839285" y="218029"/>
            <a:ext cx="1630200" cy="16302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8148CC-3426-7E31-4E3D-35233E06F03E}"/>
              </a:ext>
            </a:extLst>
          </p:cNvPr>
          <p:cNvSpPr txBox="1">
            <a:spLocks noChangeAspect="1"/>
          </p:cNvSpPr>
          <p:nvPr/>
        </p:nvSpPr>
        <p:spPr>
          <a:xfrm>
            <a:off x="3161854" y="898731"/>
            <a:ext cx="11737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6715E9-19D8-A463-66C6-BC434D6724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30" b="24284"/>
          <a:stretch>
            <a:fillRect/>
          </a:stretch>
        </p:blipFill>
        <p:spPr>
          <a:xfrm>
            <a:off x="2870396" y="3893546"/>
            <a:ext cx="6500644" cy="2702287"/>
          </a:xfrm>
          <a:prstGeom prst="rect">
            <a:avLst/>
          </a:pr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2F87E51D-9868-198D-C361-D0020F11D49A}"/>
              </a:ext>
            </a:extLst>
          </p:cNvPr>
          <p:cNvSpPr/>
          <p:nvPr/>
        </p:nvSpPr>
        <p:spPr>
          <a:xfrm>
            <a:off x="-1079806" y="-3746806"/>
            <a:ext cx="14351611" cy="14351611"/>
          </a:xfrm>
          <a:prstGeom prst="flowChartConnector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07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06 -3.33333E-06 L 0.04245 -0.09352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06 -3.7037E-07 L 0.04245 -0.09352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06 3.33333E-06 L 0.04245 -0.09352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06 -1.85185E-06 L 0.04245 -0.09352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06 -3.33333E-06 L 0.04245 -0.09352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06 -3.7037E-07 L 0.04245 -0.09352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06 3.33333E-06 L 0.04245 -0.09352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1"/>
      <p:bldP spid="7" grpId="2"/>
      <p:bldP spid="8" grpId="3"/>
      <p:bldP spid="9" grpId="4"/>
      <p:bldP spid="14" grpId="5"/>
      <p:bldP spid="15" grpId="6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8">
            <a:lum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80000"/>
                    </a14:imgEffect>
                  </a14:imgLayer>
                </a14:imgProps>
              </a:ext>
            </a:extLst>
          </a:blip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AD11EC-00BE-AAE2-0800-31BD19F7A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sp useBgFill="1">
        <p:nvSpPr>
          <p:cNvPr id="8" name="Rounded Rectangle 20">
            <a:extLst>
              <a:ext uri="{FF2B5EF4-FFF2-40B4-BE49-F238E27FC236}">
                <a16:creationId xmlns:a16="http://schemas.microsoft.com/office/drawing/2014/main" id="{58F387D7-0F19-40D6-EB7A-EF959CE64E04}"/>
              </a:ext>
            </a:extLst>
          </p:cNvPr>
          <p:cNvSpPr/>
          <p:nvPr/>
        </p:nvSpPr>
        <p:spPr>
          <a:xfrm rot="2314562">
            <a:off x="1442901" y="282892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9" name="Rounded Rectangle 21">
            <a:extLst>
              <a:ext uri="{FF2B5EF4-FFF2-40B4-BE49-F238E27FC236}">
                <a16:creationId xmlns:a16="http://schemas.microsoft.com/office/drawing/2014/main" id="{46AD58C2-F53B-7FA6-44A6-131F2F189B68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3" name="Rounded Rectangle 22">
            <a:extLst>
              <a:ext uri="{FF2B5EF4-FFF2-40B4-BE49-F238E27FC236}">
                <a16:creationId xmlns:a16="http://schemas.microsoft.com/office/drawing/2014/main" id="{5B251ABE-5270-540D-1F0C-C2EDADC56B0F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4" name="Rounded Rectangle 23">
            <a:extLst>
              <a:ext uri="{FF2B5EF4-FFF2-40B4-BE49-F238E27FC236}">
                <a16:creationId xmlns:a16="http://schemas.microsoft.com/office/drawing/2014/main" id="{F2E0D866-D9E3-71CA-F580-BE52162CB268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5" name="Rounded Rectangle 25">
            <a:extLst>
              <a:ext uri="{FF2B5EF4-FFF2-40B4-BE49-F238E27FC236}">
                <a16:creationId xmlns:a16="http://schemas.microsoft.com/office/drawing/2014/main" id="{EAEE311E-0C71-E777-6714-D0511BD628F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6" name="Rounded Rectangle 26">
            <a:extLst>
              <a:ext uri="{FF2B5EF4-FFF2-40B4-BE49-F238E27FC236}">
                <a16:creationId xmlns:a16="http://schemas.microsoft.com/office/drawing/2014/main" id="{D1E13350-657F-F2E7-23E4-35F454B33CE0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7" name="Rounded Rectangle 27">
            <a:extLst>
              <a:ext uri="{FF2B5EF4-FFF2-40B4-BE49-F238E27FC236}">
                <a16:creationId xmlns:a16="http://schemas.microsoft.com/office/drawing/2014/main" id="{54F628D9-AD20-42F2-8DE2-7E3DFD3F813E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FEBBB-33A8-34C4-6D1F-F5190FCF64B3}"/>
              </a:ext>
            </a:extLst>
          </p:cNvPr>
          <p:cNvSpPr txBox="1"/>
          <p:nvPr/>
        </p:nvSpPr>
        <p:spPr>
          <a:xfrm>
            <a:off x="705700" y="1755912"/>
            <a:ext cx="68528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Light SemiConde" panose="020b0502040204020203" pitchFamily="34" charset="0"/>
              </a:rPr>
              <a:t>The Test csv contains :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Light SemiConde" panose="020b0502040204020203" pitchFamily="34" charset="0"/>
              </a:rPr>
              <a:t>Width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Light SemiConde" panose="020b0502040204020203" pitchFamily="34" charset="0"/>
              </a:rPr>
              <a:t>Height</a:t>
            </a:r>
            <a:endParaRPr lang="en-US" sz="4000" b="1">
              <a:solidFill>
                <a:prstClr val="white"/>
              </a:solidFill>
              <a:latin typeface="Bahnschrift SemiLight SemiConde" panose="020b0502040204020203" pitchFamily="34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Light SemiConde" panose="020b0502040204020203" pitchFamily="34" charset="0"/>
              </a:rPr>
              <a:t>class Id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4000" b="1">
                <a:solidFill>
                  <a:prstClr val="white"/>
                </a:solidFill>
                <a:latin typeface="Bahnschrift SemiLight SemiConde" panose="020b0502040204020203" pitchFamily="34" charset="0"/>
              </a:rPr>
              <a:t>Region of Interest 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Light SemiConde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>
                <a:solidFill>
                  <a:prstClr val="white"/>
                </a:solidFill>
                <a:latin typeface="Bahnschrift SemiLight SemiConde" panose="020b0502040204020203" pitchFamily="34" charset="0"/>
              </a:rPr>
              <a:t>path to image in test folder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IN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FCE9C-8D9C-2959-AD2D-0EB99A4B0F0A}"/>
              </a:ext>
            </a:extLst>
          </p:cNvPr>
          <p:cNvSpPr txBox="1"/>
          <p:nvPr/>
        </p:nvSpPr>
        <p:spPr>
          <a:xfrm>
            <a:off x="5183212" y="537136"/>
            <a:ext cx="6094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4800" b="1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CSV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DCAB131-2647-D94B-C266-812ECA17F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8" r:embed="rId6"/>
              </a:ext>
            </a:extLst>
          </a:blip>
          <a:stretch>
            <a:fillRect/>
          </a:stretch>
        </p:blipFill>
        <p:spPr>
          <a:xfrm>
            <a:off x="2819627" y="180413"/>
            <a:ext cx="1630200" cy="16302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8148CC-3426-7E31-4E3D-35233E06F03E}"/>
              </a:ext>
            </a:extLst>
          </p:cNvPr>
          <p:cNvSpPr txBox="1">
            <a:spLocks noChangeAspect="1"/>
          </p:cNvSpPr>
          <p:nvPr/>
        </p:nvSpPr>
        <p:spPr>
          <a:xfrm>
            <a:off x="3142196" y="861115"/>
            <a:ext cx="11737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6A43F-C403-FB0A-09FD-1438386504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269"/>
          <a:stretch>
            <a:fillRect/>
          </a:stretch>
        </p:blipFill>
        <p:spPr>
          <a:xfrm>
            <a:off x="6986101" y="1661059"/>
            <a:ext cx="4748753" cy="46103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078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06 -3.7037E-06 L 0.04245 -0.09351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06 -3.7037E-07 L 0.04245 -0.09352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06 3.33333E-06 L 0.04245 -0.09352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06 -1.85185E-06 L 0.04245 -0.09352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06 -3.33333E-06 L 0.04245 -0.09352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06 -3.7037E-07 L 0.04245 -0.09352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06 3.33333E-06 L 0.04245 -0.09352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1"/>
      <p:bldP spid="13" grpId="2"/>
      <p:bldP spid="14" grpId="3"/>
      <p:bldP spid="15" grpId="4"/>
      <p:bldP spid="16" grpId="5"/>
      <p:bldP spid="17" grpId="6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2000"/>
                    </a14:imgEffect>
                    <a14:imgEffect>
                      <a14:brightnessContrast bright="32000" contrast="-1000"/>
                    </a14:imgEffect>
                  </a14:imgLayer>
                </a14:imgProps>
              </a:ext>
            </a:extLst>
          </a:blip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1130-185E-FE44-C962-388DE285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26" y="276976"/>
            <a:ext cx="3581399" cy="1018424"/>
          </a:xfrm>
        </p:spPr>
        <p:txBody>
          <a:bodyPr/>
          <a:lstStyle/>
          <a:p>
            <a:r>
              <a:rPr lang="en-IN" u="sng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Used</a:t>
            </a:r>
            <a:endParaRPr lang="en-US" u="sng">
              <a:solidFill>
                <a:srgbClr val="FFC000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07A044B8-48F5-813A-5AA7-C2AE708F8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649225"/>
              </p:ext>
            </p:extLst>
          </p:nvPr>
        </p:nvGraphicFramePr>
        <p:xfrm>
          <a:off x="532768" y="1295400"/>
          <a:ext cx="10876034" cy="436791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951289">
                  <a:extLst>
                    <a:ext uri="{9D8B030D-6E8A-4147-A177-3AD203B41FA5}">
                      <a16:colId xmlns:a16="http://schemas.microsoft.com/office/drawing/2014/main" val="1711028743"/>
                    </a:ext>
                  </a:extLst>
                </a:gridCol>
                <a:gridCol w="4337618">
                  <a:extLst>
                    <a:ext uri="{9D8B030D-6E8A-4147-A177-3AD203B41FA5}">
                      <a16:colId xmlns:a16="http://schemas.microsoft.com/office/drawing/2014/main" val="2313373400"/>
                    </a:ext>
                  </a:extLst>
                </a:gridCol>
                <a:gridCol w="4587127">
                  <a:extLst>
                    <a:ext uri="{9D8B030D-6E8A-4147-A177-3AD203B41FA5}">
                      <a16:colId xmlns:a16="http://schemas.microsoft.com/office/drawing/2014/main" val="2156672491"/>
                    </a:ext>
                  </a:extLst>
                </a:gridCol>
              </a:tblGrid>
              <a:tr h="496951">
                <a:tc>
                  <a:txBody>
                    <a:bodyPr vert="horz" wrap="square"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Feature</a:t>
                      </a:r>
                    </a:p>
                  </a:txBody>
                  <a:tcPr anchor="b"/>
                </a:tc>
                <a:tc>
                  <a:txBody>
                    <a:bodyPr vert="horz" wrap="square"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K-Nearest Neighbors (KNN)</a:t>
                      </a:r>
                    </a:p>
                  </a:txBody>
                  <a:tcPr anchor="b"/>
                </a:tc>
                <a:tc>
                  <a:txBody>
                    <a:bodyPr vert="horz" wrap="square"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Support Vector Machine (SVM)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76861085"/>
                  </a:ext>
                </a:extLst>
              </a:tr>
              <a:tr h="452087">
                <a:tc>
                  <a:txBody>
                    <a:bodyPr vert="horz" wrap="square"/>
                    <a:lstStyle/>
                    <a:p>
                      <a:pPr fontAlgn="base"/>
                      <a:r>
                        <a:rPr lang="en-IN" b="1">
                          <a:effectLst/>
                        </a:rPr>
                        <a:t>Type</a:t>
                      </a: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Supervised learning algorithm used for classification and regression.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Supervised learning algorithm primarily used for classification tasks.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995982"/>
                  </a:ext>
                </a:extLst>
              </a:tr>
              <a:tr h="642439">
                <a:tc>
                  <a:txBody>
                    <a:bodyPr vert="horz" wrap="square"/>
                    <a:lstStyle/>
                    <a:p>
                      <a:pPr fontAlgn="base"/>
                      <a:r>
                        <a:rPr lang="en-IN" b="1">
                          <a:effectLst/>
                        </a:rPr>
                        <a:t>Working Principle</a:t>
                      </a: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Assigns a class label based on the majority class among the k-nearest neighbors in the feature space.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Finds a hyperplane that best separates classes in the feature space, aiming to maximize the margin between classes.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2799988"/>
                  </a:ext>
                </a:extLst>
              </a:tr>
              <a:tr h="571056">
                <a:tc>
                  <a:txBody>
                    <a:bodyPr vert="horz" wrap="square"/>
                    <a:lstStyle/>
                    <a:p>
                      <a:pPr fontAlgn="base"/>
                      <a:r>
                        <a:rPr lang="en-IN" b="1">
                          <a:effectLst/>
                        </a:rPr>
                        <a:t>Training</a:t>
                      </a: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Memorizes the entire training dataset.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Constructs a decision boundary based on support vectors (data points close to the decision boundary).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878236"/>
                  </a:ext>
                </a:extLst>
              </a:tr>
              <a:tr h="733594">
                <a:tc>
                  <a:txBody>
                    <a:bodyPr vert="horz" wrap="square"/>
                    <a:lstStyle/>
                    <a:p>
                      <a:pPr fontAlgn="base"/>
                      <a:r>
                        <a:rPr lang="en-IN" b="1">
                          <a:effectLst/>
                        </a:rPr>
                        <a:t>Distance Metric</a:t>
                      </a: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Typically uses Euclidean distance to measure the proximity between data points.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Focuses on maximizing the margin between classes and may use various kernels to transform data into higher-dimensional space.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5464594"/>
                  </a:ext>
                </a:extLst>
              </a:tr>
              <a:tr h="733594">
                <a:tc>
                  <a:txBody>
                    <a:bodyPr vert="horz" wrap="square"/>
                    <a:lstStyle/>
                    <a:p>
                      <a:pPr fontAlgn="base"/>
                      <a:r>
                        <a:rPr lang="en-IN" b="1">
                          <a:effectLst/>
                        </a:rPr>
                        <a:t>Parameter Tuning</a:t>
                      </a: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Requires selecting the number of neighbors (k) and a suitable distance metric.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Involves tuning parameters like C (trade-off between training error and margin) and kernel parameters (if using a kernel).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99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639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/>
</p:sld>
</file>

<file path=ppt/slides/slide2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1130-185E-FE44-C962-388DE285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519" y="320557"/>
            <a:ext cx="7416561" cy="650993"/>
          </a:xfrm>
        </p:spPr>
        <p:txBody>
          <a:bodyPr>
            <a:normAutofit fontScale="90000"/>
          </a:bodyPr>
          <a:lstStyle/>
          <a:p>
            <a:r>
              <a:rPr lang="en-IN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choose SVM Model ?</a:t>
            </a:r>
            <a:endParaRPr lang="en-US">
              <a:solidFill>
                <a:srgbClr val="FFC000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B7A45-AD99-1EDA-2643-4338DD254AB7}"/>
              </a:ext>
            </a:extLst>
          </p:cNvPr>
          <p:cNvSpPr txBox="1"/>
          <p:nvPr/>
        </p:nvSpPr>
        <p:spPr>
          <a:xfrm>
            <a:off x="424483" y="1226360"/>
            <a:ext cx="11529392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A8DADC"/>
                </a:solidFill>
                <a:effectLst>
                  <a:outerShdw dist="38100" dir="10800000" algn="r" rotWithShape="0">
                    <a:prstClr val="black">
                      <a:alpha val="66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Support Vector Machine (SVM) is chosen for various reasons depending on the characteristics of the problem and the dataset.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>
                <a:solidFill>
                  <a:srgbClr val="A8DADC"/>
                </a:solidFill>
                <a:effectLst>
                  <a:outerShdw dist="38100" dir="10800000" algn="r" rotWithShape="0">
                    <a:prstClr val="black">
                      <a:alpha val="66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Accuracy Difference</a:t>
            </a:r>
            <a:r>
              <a:rPr lang="en-US" sz="2000">
                <a:solidFill>
                  <a:srgbClr val="A8DADC"/>
                </a:solidFill>
                <a:effectLst>
                  <a:outerShdw dist="38100" dir="10800000" algn="r" rotWithShape="0">
                    <a:prstClr val="black">
                      <a:alpha val="66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000">
                <a:solidFill>
                  <a:srgbClr val="A8DADC"/>
                </a:solidFill>
                <a:effectLst>
                  <a:outerShdw dist="38100" dir="10800000" algn="r" rotWithShape="0">
                    <a:prstClr val="black">
                      <a:alpha val="66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96.73 accuracy in KNN ,while 96.63 accuracy in SVM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>
                <a:solidFill>
                  <a:srgbClr val="A8DADC"/>
                </a:solidFill>
                <a:effectLst>
                  <a:outerShdw dist="38100" dir="10800000" algn="r" rotWithShape="0">
                    <a:prstClr val="black">
                      <a:alpha val="66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Imbalanced Classes</a:t>
            </a:r>
            <a:r>
              <a:rPr lang="en-US" sz="2000">
                <a:solidFill>
                  <a:srgbClr val="A8DADC"/>
                </a:solidFill>
                <a:effectLst>
                  <a:outerShdw dist="38100" dir="10800000" algn="r" rotWithShape="0">
                    <a:prstClr val="black">
                      <a:alpha val="66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lvl="1"/>
            <a:r>
              <a:rPr lang="en-US">
                <a:solidFill>
                  <a:srgbClr val="A8DADC"/>
                </a:solidFill>
                <a:effectLst>
                  <a:outerShdw dist="38100" dir="10800000" algn="r" rotWithShape="0">
                    <a:prstClr val="black">
                      <a:alpha val="66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Traffic sign datasets have imbalanced classes where some signs are less frequent. SVM with RBF can handle class imbalances better and provide more robust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>
                <a:solidFill>
                  <a:srgbClr val="A8DADC"/>
                </a:solidFill>
                <a:effectLst>
                  <a:outerShdw dist="38100" dir="10800000" algn="r" rotWithShape="0">
                    <a:prstClr val="black">
                      <a:alpha val="66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Margin Maximization: </a:t>
            </a:r>
          </a:p>
          <a:p>
            <a:pPr lvl="1"/>
            <a:r>
              <a:rPr lang="en-US">
                <a:solidFill>
                  <a:srgbClr val="A8DADC"/>
                </a:solidFill>
                <a:effectLst>
                  <a:outerShdw dist="38100" dir="10800000" algn="r" rotWithShape="0">
                    <a:prstClr val="black">
                      <a:alpha val="66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SVM aims to find a decision boundary (hyperplane) that maximizes the margin between classes. This can lead to better generalization and improved performance on new, unseen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>
                <a:solidFill>
                  <a:srgbClr val="A8DADC"/>
                </a:solidFill>
                <a:effectLst>
                  <a:outerShdw dist="38100" dir="10800000" algn="r" rotWithShape="0">
                    <a:prstClr val="black">
                      <a:alpha val="66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Large Dataset: </a:t>
            </a:r>
          </a:p>
          <a:p>
            <a:pPr lvl="1"/>
            <a:r>
              <a:rPr lang="en-US">
                <a:solidFill>
                  <a:srgbClr val="A8DADC"/>
                </a:solidFill>
                <a:effectLst>
                  <a:outerShdw dist="38100" dir="10800000" algn="r" rotWithShape="0">
                    <a:prstClr val="black">
                      <a:alpha val="66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SVM can handle large datasets more efficiently due to its focus on support vectors, which are the key points for determining the hyperplane. kNN can become computationally expensive and memory-intensive with larger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>
                <a:solidFill>
                  <a:srgbClr val="A8DADC"/>
                </a:solidFill>
                <a:effectLst>
                  <a:outerShdw dist="38100" dir="10800000" algn="r" rotWithShape="0">
                    <a:prstClr val="black">
                      <a:alpha val="66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Clear Decision Boundary:</a:t>
            </a:r>
          </a:p>
          <a:p>
            <a:pPr lvl="1"/>
            <a:r>
              <a:rPr lang="en-US">
                <a:solidFill>
                  <a:srgbClr val="A8DADC"/>
                </a:solidFill>
                <a:effectLst>
                  <a:outerShdw dist="38100" dir="10800000" algn="r" rotWithShape="0">
                    <a:prstClr val="black">
                      <a:alpha val="66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 cases where a clear separation between classes is possible, SVM can provide a well-defined decision boundary, making the model's predictions more interpretable.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ffectLst>
                <a:outerShdw dist="38100" dir="10800000" algn="r" rotWithShape="0">
                  <a:prstClr val="black">
                    <a:alpha val="66000"/>
                  </a:prstClr>
                </a:outerShdw>
              </a:effectLst>
              <a:latin typeface="Bahnschrift SemiLight SemiConde" panose="020b0502040204020203" pitchFamily="34" charset="0"/>
            </a:endParaRPr>
          </a:p>
          <a:p>
            <a:endParaRPr lang="en-US" sz="1000">
              <a:effectLst>
                <a:outerShdw dist="38100" dir="10800000" algn="r" rotWithShape="0">
                  <a:prstClr val="black">
                    <a:alpha val="66000"/>
                  </a:prstClr>
                </a:outerShdw>
              </a:effectLst>
            </a:endParaRPr>
          </a:p>
          <a:p>
            <a:endParaRPr lang="en-US" sz="1000">
              <a:effectLst>
                <a:outerShdw dist="38100" dir="10800000" algn="r" rotWithShape="0">
                  <a:prstClr val="black">
                    <a:alpha val="66000"/>
                  </a:prstClr>
                </a:outerShdw>
              </a:effectLst>
            </a:endParaRPr>
          </a:p>
          <a:p>
            <a:endParaRPr lang="en-US" sz="1000">
              <a:effectLst>
                <a:outerShdw dist="38100" dir="10800000" algn="r" rotWithShape="0">
                  <a:prstClr val="black">
                    <a:alpha val="66000"/>
                  </a:prstClr>
                </a:outerShdw>
              </a:effectLst>
            </a:endParaRPr>
          </a:p>
          <a:p>
            <a:endParaRPr lang="en-US">
              <a:effectLst>
                <a:outerShdw dist="38100" dir="10800000" algn="r" rotWithShape="0">
                  <a:prstClr val="black">
                    <a:alpha val="66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9750364"/>
      </p:ext>
    </p:extLst>
  </p:cSld>
  <p:clrMapOvr>
    <a:masterClrMapping/>
  </p:clrMapOvr>
  <p:transition spd="slow">
    <p:push dir="u"/>
  </p:transition>
  <p:timing/>
</p:sld>
</file>

<file path=ppt/slides/slide2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4"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66EF75-3BCD-B288-1541-2370631A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73" t="1215" r="32962" b="8172"/>
          <a:stretch>
            <a:fillRect/>
          </a:stretch>
        </p:blipFill>
        <p:spPr>
          <a:xfrm>
            <a:off x="6280030" y="429033"/>
            <a:ext cx="3536830" cy="5948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D29C2B-C99D-253C-05A9-BEDBA5F455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984" r="33245" b="435"/>
          <a:stretch>
            <a:fillRect/>
          </a:stretch>
        </p:blipFill>
        <p:spPr>
          <a:xfrm>
            <a:off x="2904253" y="429034"/>
            <a:ext cx="3298749" cy="594817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90BCFA7-B68A-4618-0D03-A9FEBE77D528}"/>
              </a:ext>
            </a:extLst>
          </p:cNvPr>
          <p:cNvSpPr txBox="1"/>
          <p:nvPr/>
        </p:nvSpPr>
        <p:spPr>
          <a:xfrm>
            <a:off x="0" y="1207761"/>
            <a:ext cx="2904649" cy="14161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3600" u="sng" cap="all">
                <a:solidFill>
                  <a:srgbClr val="A8DAD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3600" u="sng" cap="all">
                <a:solidFill>
                  <a:srgbClr val="A8DAD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Model -&gt;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D55357-5AB1-C492-2A06-6F83FC3415B1}"/>
              </a:ext>
            </a:extLst>
          </p:cNvPr>
          <p:cNvSpPr txBox="1"/>
          <p:nvPr/>
        </p:nvSpPr>
        <p:spPr>
          <a:xfrm>
            <a:off x="9998388" y="988338"/>
            <a:ext cx="2026835" cy="19532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n-IN" sz="4000" u="sng" cap="all">
                <a:solidFill>
                  <a:srgbClr val="A8DAD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&lt;- KNN Model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52B2CE-C9E6-E900-491E-2223A72AE487}"/>
              </a:ext>
            </a:extLst>
          </p:cNvPr>
          <p:cNvSpPr txBox="1"/>
          <p:nvPr/>
        </p:nvSpPr>
        <p:spPr>
          <a:xfrm>
            <a:off x="0" y="1225014"/>
            <a:ext cx="2904649" cy="14161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3600" u="sng" cap="all">
                <a:solidFill>
                  <a:srgbClr val="A8DAD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3600" u="sng" cap="all">
                <a:solidFill>
                  <a:srgbClr val="A8DAD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Model -&gt;</a:t>
            </a:r>
          </a:p>
        </p:txBody>
      </p:sp>
    </p:spTree>
    <p:extLst>
      <p:ext uri="{BB962C8B-B14F-4D97-AF65-F5344CB8AC3E}">
        <p14:creationId xmlns:p14="http://schemas.microsoft.com/office/powerpoint/2010/main" val="2664811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2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9000"/>
                    </a14:imgEffect>
                    <a14:imgEffect>
                      <a14:brightnessContrast bright="-11000"/>
                    </a14:imgEffect>
                  </a14:imgLayer>
                </a14:imgProps>
              </a:ext>
            </a:extLst>
          </a:blip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306A7B-AD3F-DCDA-EEEC-F7B3BD391603}"/>
              </a:ext>
            </a:extLst>
          </p:cNvPr>
          <p:cNvSpPr txBox="1"/>
          <p:nvPr/>
        </p:nvSpPr>
        <p:spPr>
          <a:xfrm>
            <a:off x="2754775" y="2071868"/>
            <a:ext cx="72110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omic Sans MS" panose="030f0702030302020204" pitchFamily="66" charset="0"/>
              </a:rPr>
              <a:t>Main Code</a:t>
            </a:r>
            <a:endParaRPr lang="en-US" sz="1150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09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/>
</p:sld>
</file>

<file path=ppt/slides/slide2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1130-185E-FE44-C962-388DE285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24" y="272360"/>
            <a:ext cx="5162550" cy="1120775"/>
          </a:xfrm>
        </p:spPr>
        <p:txBody>
          <a:bodyPr>
            <a:normAutofit/>
          </a:bodyPr>
          <a:lstStyle/>
          <a:p>
            <a:r>
              <a:rPr lang="en-US" sz="3600" u="sng" cap="all">
                <a:solidFill>
                  <a:srgbClr val="A8DAD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Libraries imported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8CA5D-273C-8F71-6906-93B988102E81}"/>
              </a:ext>
            </a:extLst>
          </p:cNvPr>
          <p:cNvSpPr txBox="1"/>
          <p:nvPr/>
        </p:nvSpPr>
        <p:spPr>
          <a:xfrm>
            <a:off x="314325" y="1562100"/>
            <a:ext cx="114776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#To load Files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#To import csv files for image path and labels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#To create array of Images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skimage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imread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#to read images from the path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skimage</a:t>
            </a:r>
            <a:r>
              <a:rPr lang="en-US" sz="20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rgb2gray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#to greyscale images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skimage</a:t>
            </a:r>
            <a:r>
              <a:rPr lang="en-US" sz="20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#to resize all images to a specific size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skimage</a:t>
            </a:r>
            <a:r>
              <a:rPr lang="en-US" sz="20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hog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#To extract features from images</a:t>
            </a:r>
          </a:p>
          <a:p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20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model_selection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#splitting training &amp; testing data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20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neighbors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KNeighborsClassifier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#KNN Model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20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svm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SVC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#SVM Model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joblib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#to export model to pkl file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20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classification_report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#for classification report of the model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940008"/>
      </p:ext>
    </p:extLst>
  </p:cSld>
  <p:clrMapOvr>
    <a:masterClrMapping/>
  </p:clrMapOvr>
  <p:transition spd="slow">
    <p:push dir="u"/>
  </p:transition>
  <p:timing/>
</p:sld>
</file>

<file path=ppt/slides/slide2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1130-185E-FE44-C962-388DE285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65" y="1248072"/>
            <a:ext cx="10515600" cy="3856500"/>
          </a:xfrm>
        </p:spPr>
        <p:txBody>
          <a:bodyPr>
            <a:noAutofit/>
          </a:bodyPr>
          <a:lstStyle/>
          <a:p>
            <a:br>
              <a:rPr lang="en-US" sz="18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Path to the directory containing the GTSRB dataset</a:t>
            </a:r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data_dir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"D:/college files/DS course/trafic recog project code/GTSRB/Train"</a:t>
            </a:r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Path to the CSV file containing image paths and class IDs</a:t>
            </a:r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csv_file_path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"D:/college files/DS course/trafic recog project code/GTSRB/Train.csv"</a:t>
            </a:r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Load the CSV file into a DataFrame</a:t>
            </a:r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data_df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20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csv_file_path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EA3224-885B-BB06-7F94-33ADA2534EDA}"/>
              </a:ext>
            </a:extLst>
          </p:cNvPr>
          <p:cNvSpPr txBox="1"/>
          <p:nvPr/>
        </p:nvSpPr>
        <p:spPr>
          <a:xfrm>
            <a:off x="473765" y="529534"/>
            <a:ext cx="10353675" cy="1120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cap="all">
                <a:solidFill>
                  <a:srgbClr val="A8DAD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Loading csv file</a:t>
            </a:r>
          </a:p>
        </p:txBody>
      </p:sp>
    </p:spTree>
    <p:extLst>
      <p:ext uri="{BB962C8B-B14F-4D97-AF65-F5344CB8AC3E}">
        <p14:creationId xmlns:p14="http://schemas.microsoft.com/office/powerpoint/2010/main" val="972595962"/>
      </p:ext>
    </p:extLst>
  </p:cSld>
  <p:clrMapOvr>
    <a:masterClrMapping/>
  </p:clrMapOvr>
  <p:transition spd="slow">
    <p:push dir="u"/>
  </p:transition>
  <p:timing/>
</p:sld>
</file>

<file path=ppt/slides/slide2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B1EDAE-3CFF-B84F-44A6-E02F0DB80823}"/>
              </a:ext>
            </a:extLst>
          </p:cNvPr>
          <p:cNvSpPr txBox="1"/>
          <p:nvPr/>
        </p:nvSpPr>
        <p:spPr>
          <a:xfrm>
            <a:off x="320951" y="1084500"/>
            <a:ext cx="1051560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Initialize empty lists to store data and labels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Load images and labels from the CSV file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data_df</a:t>
            </a:r>
            <a:r>
              <a:rPr lang="en-US" sz="20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iterrows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20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20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data_dir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'Path'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:])  </a:t>
            </a: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Remove "Train/" from the path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imread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image_gray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rgb2gray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image_resized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image_gray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20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image_resized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en-US" sz="20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'ClassId'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lists to numpy arrays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20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20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C6DB9D-45AE-20B9-35D7-F61EC5522FF3}"/>
              </a:ext>
            </a:extLst>
          </p:cNvPr>
          <p:cNvSpPr txBox="1"/>
          <p:nvPr/>
        </p:nvSpPr>
        <p:spPr>
          <a:xfrm>
            <a:off x="320951" y="350631"/>
            <a:ext cx="10353675" cy="1120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cap="all">
                <a:solidFill>
                  <a:srgbClr val="A8DAD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Loading images and labels </a:t>
            </a:r>
          </a:p>
        </p:txBody>
      </p:sp>
    </p:spTree>
    <p:extLst>
      <p:ext uri="{BB962C8B-B14F-4D97-AF65-F5344CB8AC3E}">
        <p14:creationId xmlns:p14="http://schemas.microsoft.com/office/powerpoint/2010/main" val="2922677710"/>
      </p:ext>
    </p:extLst>
  </p:cSld>
  <p:clrMapOvr>
    <a:masterClrMapping/>
  </p:clrMapOvr>
  <p:transition spd="slow">
    <p:push dir="u"/>
  </p:transition>
  <p:timing/>
</p:sld>
</file>

<file path=ppt/slides/slide2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1130-185E-FE44-C962-388DE285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83" y="590412"/>
            <a:ext cx="10515600" cy="1325563"/>
          </a:xfrm>
        </p:spPr>
        <p:txBody>
          <a:bodyPr/>
          <a:lstStyle/>
          <a:p>
            <a:r>
              <a:rPr lang="en-US" sz="3600" u="sng" cap="all">
                <a:solidFill>
                  <a:srgbClr val="A8DAD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Extracting features from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2F606-F999-440E-17CB-E3AC09341989}"/>
              </a:ext>
            </a:extLst>
          </p:cNvPr>
          <p:cNvSpPr txBox="1"/>
          <p:nvPr/>
        </p:nvSpPr>
        <p:spPr>
          <a:xfrm>
            <a:off x="838200" y="2060294"/>
            <a:ext cx="10515600" cy="412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19C79-F71F-C80D-807E-5ABE5104C1FD}"/>
              </a:ext>
            </a:extLst>
          </p:cNvPr>
          <p:cNvSpPr txBox="1"/>
          <p:nvPr/>
        </p:nvSpPr>
        <p:spPr>
          <a:xfrm>
            <a:off x="732183" y="1575415"/>
            <a:ext cx="10515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Feature extraction </a:t>
            </a:r>
            <a:r>
              <a:rPr lang="en-US" sz="28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24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HOG</a:t>
            </a:r>
            <a:endParaRPr lang="en-US" sz="2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extract_hog_features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hog_features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hog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block_norm</a:t>
            </a:r>
            <a:r>
              <a:rPr lang="en-US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'L2-Hys'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pixels_per_cell</a:t>
            </a:r>
            <a:r>
              <a:rPr lang="en-US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2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cells_per_block</a:t>
            </a:r>
            <a:r>
              <a:rPr lang="en-US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hog_features</a:t>
            </a:r>
            <a:r>
              <a:rPr lang="en-US" sz="24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24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hog_features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X_features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extract_hog_features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4067"/>
      </p:ext>
    </p:extLst>
  </p:cSld>
  <p:clrMapOvr>
    <a:masterClrMapping/>
  </p:clrMapOvr>
  <p:transition spd="slow">
    <p:push dir="u"/>
  </p:transition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6" name="Picture 15" descr="Abstract background">
            <a:extLst>
              <a:ext uri="{FF2B5EF4-FFF2-40B4-BE49-F238E27FC236}">
                <a16:creationId xmlns:a16="http://schemas.microsoft.com/office/drawing/2014/main" id="{69A158EF-4474-C21D-8C3B-CF0076CDF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7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E7A4A-FDA0-1073-4389-2BFA23AA4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731" y="630793"/>
            <a:ext cx="5977171" cy="1065788"/>
          </a:xfrm>
        </p:spPr>
        <p:txBody>
          <a:bodyPr>
            <a:noAutofit/>
          </a:bodyPr>
          <a:lstStyle/>
          <a:p>
            <a:r>
              <a:rPr lang="en-IN" sz="4000" b="1" u="sng">
                <a:solidFill>
                  <a:srgbClr val="A8DADC"/>
                </a:solidFill>
                <a:effectLst>
                  <a:outerShdw blurRad="50800" dist="50800" dir="5400000" algn="ctr" rotWithShape="0">
                    <a:srgbClr val="E63946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Aim/Target of this project</a:t>
            </a:r>
            <a:endParaRPr lang="en-US" sz="4000" b="1" u="sng">
              <a:solidFill>
                <a:srgbClr val="A8DADC"/>
              </a:solidFill>
              <a:effectLst>
                <a:outerShdw blurRad="50800" dist="50800" dir="5400000" algn="ctr" rotWithShape="0">
                  <a:srgbClr val="E63946"/>
                </a:outerShdw>
              </a:effectLst>
              <a:latin typeface="Times New Roman" panose="02020603050405020304" pitchFamily="18" charset="0"/>
              <a:cs typeface="Times New Roman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929A3A-040A-1070-A4A4-259F85786C32}"/>
              </a:ext>
            </a:extLst>
          </p:cNvPr>
          <p:cNvGrpSpPr/>
          <p:nvPr/>
        </p:nvGrpSpPr>
        <p:grpSpPr>
          <a:xfrm>
            <a:off x="4152024" y="2406381"/>
            <a:ext cx="2604478" cy="2604478"/>
            <a:chOff x="2041920" y="529247"/>
            <a:chExt cx="5872480" cy="5872480"/>
          </a:xfrm>
        </p:grpSpPr>
        <p:sp>
          <p:nvSpPr>
            <p:cNvPr id="3" name="Flowchart: Connector 2">
              <a:extLst>
                <a:ext uri="{FF2B5EF4-FFF2-40B4-BE49-F238E27FC236}">
                  <a16:creationId xmlns:a16="http://schemas.microsoft.com/office/drawing/2014/main" id="{0FBED3B0-E536-9A20-9F2B-75DC3C3700D3}"/>
                </a:ext>
              </a:extLst>
            </p:cNvPr>
            <p:cNvSpPr/>
            <p:nvPr/>
          </p:nvSpPr>
          <p:spPr>
            <a:xfrm>
              <a:off x="2041920" y="529247"/>
              <a:ext cx="5872480" cy="5872480"/>
            </a:xfrm>
            <a:prstGeom prst="flowChartConnector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E3137733-F390-E581-E06F-EB9572B160A0}"/>
                </a:ext>
              </a:extLst>
            </p:cNvPr>
            <p:cNvSpPr/>
            <p:nvPr/>
          </p:nvSpPr>
          <p:spPr>
            <a:xfrm>
              <a:off x="2549568" y="1073947"/>
              <a:ext cx="4857184" cy="4857184"/>
            </a:xfrm>
            <a:prstGeom prst="flowChartConnector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F547DE3F-4901-EA60-517E-C5CCD7B85B0F}"/>
                </a:ext>
              </a:extLst>
            </p:cNvPr>
            <p:cNvSpPr/>
            <p:nvPr/>
          </p:nvSpPr>
          <p:spPr>
            <a:xfrm>
              <a:off x="3143816" y="1666350"/>
              <a:ext cx="3672377" cy="3672377"/>
            </a:xfrm>
            <a:prstGeom prst="flowChartConnector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FD4A03D6-54DB-9631-CEEB-DA0BEF2C730E}"/>
                </a:ext>
              </a:extLst>
            </p:cNvPr>
            <p:cNvSpPr/>
            <p:nvPr/>
          </p:nvSpPr>
          <p:spPr>
            <a:xfrm>
              <a:off x="3629419" y="2154721"/>
              <a:ext cx="2715075" cy="2715075"/>
            </a:xfrm>
            <a:prstGeom prst="flowChartConnector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3BDB943A-CFED-634F-0CE9-8930C2457AAE}"/>
                </a:ext>
              </a:extLst>
            </p:cNvPr>
            <p:cNvSpPr/>
            <p:nvPr/>
          </p:nvSpPr>
          <p:spPr>
            <a:xfrm>
              <a:off x="4338135" y="2825462"/>
              <a:ext cx="1280050" cy="1280050"/>
            </a:xfrm>
            <a:prstGeom prst="flowChartConnector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Graphic 10" descr="Plant with solid fill">
            <a:extLst>
              <a:ext uri="{FF2B5EF4-FFF2-40B4-BE49-F238E27FC236}">
                <a16:creationId xmlns:a16="http://schemas.microsoft.com/office/drawing/2014/main" id="{D0A2B6A5-F035-0043-7DEC-A2B654129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" y="5149025"/>
            <a:ext cx="1869440" cy="1869440"/>
          </a:xfrm>
          <a:prstGeom prst="rect">
            <a:avLst/>
          </a:prstGeom>
        </p:spPr>
      </p:pic>
      <p:pic>
        <p:nvPicPr>
          <p:cNvPr id="12" name="Graphic 11" descr="Plant with solid fill">
            <a:extLst>
              <a:ext uri="{FF2B5EF4-FFF2-40B4-BE49-F238E27FC236}">
                <a16:creationId xmlns:a16="http://schemas.microsoft.com/office/drawing/2014/main" id="{2ADCEDA0-7B31-231F-B1E2-4308DF0B5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462400" y="5709920"/>
            <a:ext cx="1249680" cy="1249680"/>
          </a:xfrm>
          <a:prstGeom prst="rect">
            <a:avLst/>
          </a:prstGeom>
        </p:spPr>
      </p:pic>
      <p:pic>
        <p:nvPicPr>
          <p:cNvPr id="13" name="Graphic 12" descr="Plant with solid fill">
            <a:extLst>
              <a:ext uri="{FF2B5EF4-FFF2-40B4-BE49-F238E27FC236}">
                <a16:creationId xmlns:a16="http://schemas.microsoft.com/office/drawing/2014/main" id="{8427D70E-52CD-AA6F-3E22-E541A2411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360000" y="3729424"/>
            <a:ext cx="3417950" cy="3417950"/>
          </a:xfrm>
          <a:prstGeom prst="rect">
            <a:avLst/>
          </a:prstGeom>
        </p:spPr>
      </p:pic>
      <p:pic>
        <p:nvPicPr>
          <p:cNvPr id="14" name="Graphic 13" descr="Plant with solid fill">
            <a:extLst>
              <a:ext uri="{FF2B5EF4-FFF2-40B4-BE49-F238E27FC236}">
                <a16:creationId xmlns:a16="http://schemas.microsoft.com/office/drawing/2014/main" id="{EA857031-3DAF-1020-F27D-ACCA3659F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2810" y="5149025"/>
            <a:ext cx="1858390" cy="1858390"/>
          </a:xfrm>
          <a:prstGeom prst="rect">
            <a:avLst/>
          </a:prstGeom>
        </p:spPr>
      </p:pic>
      <p:pic>
        <p:nvPicPr>
          <p:cNvPr id="18" name="Graphic 17" descr="Leaf with solid fill">
            <a:extLst>
              <a:ext uri="{FF2B5EF4-FFF2-40B4-BE49-F238E27FC236}">
                <a16:creationId xmlns:a16="http://schemas.microsoft.com/office/drawing/2014/main" id="{231D7ED0-CB5D-3B93-A5BD-5DC870C0DC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970590" y="749460"/>
            <a:ext cx="914400" cy="914400"/>
          </a:xfrm>
          <a:prstGeom prst="rect">
            <a:avLst/>
          </a:prstGeom>
        </p:spPr>
      </p:pic>
      <p:pic>
        <p:nvPicPr>
          <p:cNvPr id="19" name="Graphic 18" descr="Leaf with solid fill">
            <a:extLst>
              <a:ext uri="{FF2B5EF4-FFF2-40B4-BE49-F238E27FC236}">
                <a16:creationId xmlns:a16="http://schemas.microsoft.com/office/drawing/2014/main" id="{4C7B2638-2874-35DB-012E-D759332071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444608" y="1351676"/>
            <a:ext cx="624367" cy="624367"/>
          </a:xfrm>
          <a:prstGeom prst="rect">
            <a:avLst/>
          </a:prstGeom>
        </p:spPr>
      </p:pic>
      <p:pic>
        <p:nvPicPr>
          <p:cNvPr id="20" name="Graphic 19" descr="Leaf with solid fill">
            <a:extLst>
              <a:ext uri="{FF2B5EF4-FFF2-40B4-BE49-F238E27FC236}">
                <a16:creationId xmlns:a16="http://schemas.microsoft.com/office/drawing/2014/main" id="{779A9639-DCA5-28D1-81D7-9D1EDBC5C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351396" y="664763"/>
            <a:ext cx="624367" cy="6243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5FB1B6-DA88-A334-6312-B6A88D1A5A3A}"/>
              </a:ext>
            </a:extLst>
          </p:cNvPr>
          <p:cNvSpPr txBox="1"/>
          <p:nvPr/>
        </p:nvSpPr>
        <p:spPr>
          <a:xfrm>
            <a:off x="14312347" y="2995080"/>
            <a:ext cx="50913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n w="6350"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develop an accurate and efficient Traffic Sign Recognition system using the German Traffic Sign Recognition Benchmark (GTSRB) database.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5E6016-4D8E-8F83-83EF-16A32B9142E5}"/>
              </a:ext>
            </a:extLst>
          </p:cNvPr>
          <p:cNvGrpSpPr/>
          <p:nvPr/>
        </p:nvGrpSpPr>
        <p:grpSpPr>
          <a:xfrm rot="16761991">
            <a:off x="15225370" y="5915525"/>
            <a:ext cx="674819" cy="3289305"/>
            <a:chOff x="3690732" y="344557"/>
            <a:chExt cx="1265580" cy="6168886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AD50CF9-FC9A-C0C6-CC1F-A212CB564FE6}"/>
                </a:ext>
              </a:extLst>
            </p:cNvPr>
            <p:cNvSpPr/>
            <p:nvPr/>
          </p:nvSpPr>
          <p:spPr>
            <a:xfrm>
              <a:off x="4214187" y="1497496"/>
              <a:ext cx="265047" cy="501594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035A60EC-77A4-F9AC-BF72-2A1DDB46C9E0}"/>
                </a:ext>
              </a:extLst>
            </p:cNvPr>
            <p:cNvSpPr/>
            <p:nvPr/>
          </p:nvSpPr>
          <p:spPr>
            <a:xfrm>
              <a:off x="3909392" y="344557"/>
              <a:ext cx="861391" cy="1351722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663B1A84-4BAE-7325-AF65-E0C3A85F9554}"/>
                </a:ext>
              </a:extLst>
            </p:cNvPr>
            <p:cNvSpPr/>
            <p:nvPr/>
          </p:nvSpPr>
          <p:spPr>
            <a:xfrm rot="5400000">
              <a:off x="3889511" y="5254488"/>
              <a:ext cx="1517375" cy="616226"/>
            </a:xfrm>
            <a:prstGeom prst="parallelogram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DEEE9510-D716-9FC9-9A7A-C7D8B479D869}"/>
                </a:ext>
              </a:extLst>
            </p:cNvPr>
            <p:cNvSpPr/>
            <p:nvPr/>
          </p:nvSpPr>
          <p:spPr>
            <a:xfrm rot="16200000" flipH="1">
              <a:off x="3240157" y="5254488"/>
              <a:ext cx="1517375" cy="616226"/>
            </a:xfrm>
            <a:prstGeom prst="parallelogram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8826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/>
</p:sld>
</file>

<file path=ppt/slides/slide3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1130-185E-FE44-C962-388DE285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3600" b="0" i="0" u="sng" strike="noStrike" kern="1200" cap="all" spc="0" normalizeH="0" baseline="0" noProof="0">
                <a:ln>
                  <a:noFill/>
                </a:ln>
                <a:solidFill>
                  <a:srgbClr val="A8DAD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Splitting data into train and test</a:t>
            </a:r>
            <a:endParaRPr lang="en-US" u="sn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2F606-F999-440E-17CB-E3AC09341989}"/>
              </a:ext>
            </a:extLst>
          </p:cNvPr>
          <p:cNvSpPr txBox="1"/>
          <p:nvPr/>
        </p:nvSpPr>
        <p:spPr>
          <a:xfrm>
            <a:off x="838200" y="2060294"/>
            <a:ext cx="10515600" cy="412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FB76AF-833E-6D71-2E8A-7AC0C15FB4CE}"/>
              </a:ext>
            </a:extLst>
          </p:cNvPr>
          <p:cNvSpPr txBox="1"/>
          <p:nvPr/>
        </p:nvSpPr>
        <p:spPr>
          <a:xfrm>
            <a:off x="705679" y="1951672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Split dataset into training and testing subsets</a:t>
            </a:r>
            <a:endParaRPr lang="en-US" sz="28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sz="2000" err="1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X_features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test_size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0.30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23281"/>
      </p:ext>
    </p:extLst>
  </p:cSld>
  <p:clrMapOvr>
    <a:masterClrMapping/>
  </p:clrMapOvr>
  <p:transition spd="slow">
    <p:push dir="u"/>
  </p:transition>
  <p:timing/>
</p:sld>
</file>

<file path=ppt/slides/slide3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1130-185E-FE44-C962-388DE285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88" y="214491"/>
            <a:ext cx="11566586" cy="1325563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3600" b="0" i="0" u="sng" strike="noStrike" kern="1200" cap="all" spc="0" normalizeH="0" baseline="0" noProof="0" err="1">
                <a:ln>
                  <a:noFill/>
                </a:ln>
                <a:solidFill>
                  <a:srgbClr val="A8DAD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Knn model training ,evaluation and saving</a:t>
            </a:r>
            <a:endParaRPr lang="en-US" u="sn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2F606-F999-440E-17CB-E3AC09341989}"/>
              </a:ext>
            </a:extLst>
          </p:cNvPr>
          <p:cNvSpPr txBox="1"/>
          <p:nvPr/>
        </p:nvSpPr>
        <p:spPr>
          <a:xfrm>
            <a:off x="838200" y="2060294"/>
            <a:ext cx="10515600" cy="412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D475A-3435-2ECF-B628-390FD5C6F623}"/>
              </a:ext>
            </a:extLst>
          </p:cNvPr>
          <p:cNvSpPr txBox="1"/>
          <p:nvPr/>
        </p:nvSpPr>
        <p:spPr>
          <a:xfrm>
            <a:off x="467265" y="1540054"/>
            <a:ext cx="10515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Initialize k-NN model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knn_model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KNeighborsClassifier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Choose k value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Train the k-NN model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knn_model</a:t>
            </a:r>
            <a:r>
              <a:rPr lang="en-US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Evaluate k-NN model accuracy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knn_accuracy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knn_model</a:t>
            </a:r>
            <a:r>
              <a:rPr lang="en-US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"k-NN Model Accuracy:"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knn_accuracy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Save the trained k-NN model to a file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knn_model_file_path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"D:/college files/DS course/trafic recog project code/GTSRB/traffic_sign_knn_model.pkl"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joblib</a:t>
            </a:r>
            <a:r>
              <a:rPr lang="en-US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dump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knn_model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knn_model_file_path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knn_model</a:t>
            </a:r>
            <a:r>
              <a:rPr lang="en-US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predict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class_report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classification_report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"Classification Report:</a:t>
            </a:r>
            <a:r>
              <a:rPr lang="en-US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class_report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54452"/>
      </p:ext>
    </p:extLst>
  </p:cSld>
  <p:clrMapOvr>
    <a:masterClrMapping/>
  </p:clrMapOvr>
  <p:transition spd="slow">
    <p:push dir="u"/>
  </p:transition>
  <p:timing/>
</p:sld>
</file>

<file path=ppt/slides/slide3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12F606-F999-440E-17CB-E3AC09341989}"/>
              </a:ext>
            </a:extLst>
          </p:cNvPr>
          <p:cNvSpPr txBox="1"/>
          <p:nvPr/>
        </p:nvSpPr>
        <p:spPr>
          <a:xfrm>
            <a:off x="838200" y="2060294"/>
            <a:ext cx="10515600" cy="412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A066B3-2568-9979-E563-CC1DC085FFB4}"/>
              </a:ext>
            </a:extLst>
          </p:cNvPr>
          <p:cNvSpPr txBox="1"/>
          <p:nvPr/>
        </p:nvSpPr>
        <p:spPr>
          <a:xfrm>
            <a:off x="365186" y="1581430"/>
            <a:ext cx="10515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Initialize SVM model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svm_model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SVC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'rbf'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Linear kernel, adjust C value if needed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Train the SVM model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svm_model</a:t>
            </a:r>
            <a:r>
              <a:rPr lang="en-US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Evaluate SVM model accuracy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svm_accuracy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svm_model</a:t>
            </a:r>
            <a:r>
              <a:rPr lang="en-US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"SVM Model Accuracy:"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svm_accuracy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Save the trained SVM model to a file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svm_model_file_path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"D:/college files/DS course/trafic recog project code/GTSRB/traffic_sign_svm_model.pkl"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joblib</a:t>
            </a:r>
            <a:r>
              <a:rPr lang="en-US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dump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svm_model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svm_model_file_path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svm_model</a:t>
            </a:r>
            <a:r>
              <a:rPr lang="en-US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predict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class_report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classification_report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"Classification Report:</a:t>
            </a:r>
            <a:r>
              <a:rPr lang="en-US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class_report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CE36E88-5315-78A5-49CD-24B0283A4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37" y="261608"/>
            <a:ext cx="11368177" cy="1325563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3600" b="0" i="0" u="sng" strike="noStrike" kern="1200" cap="all" spc="0" normalizeH="0" baseline="0" noProof="0">
                <a:ln>
                  <a:noFill/>
                </a:ln>
                <a:solidFill>
                  <a:srgbClr val="A8DAD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 model training ,evaluation and saving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2385753417"/>
      </p:ext>
    </p:extLst>
  </p:cSld>
  <p:clrMapOvr>
    <a:masterClrMapping/>
  </p:clrMapOvr>
  <p:transition spd="slow">
    <p:push dir="u"/>
  </p:transition>
  <p:timing/>
</p:sld>
</file>

<file path=ppt/slides/slide3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</a:extLst>
          </a:blip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306A7B-AD3F-DCDA-EEEC-F7B3BD391603}"/>
              </a:ext>
            </a:extLst>
          </p:cNvPr>
          <p:cNvSpPr txBox="1"/>
          <p:nvPr/>
        </p:nvSpPr>
        <p:spPr>
          <a:xfrm>
            <a:off x="2754775" y="2071868"/>
            <a:ext cx="72110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IN" sz="1150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glow rad="139700">
                    <a:schemeClr val="accent1">
                      <a:satMod val="175000"/>
                      <a:alpha val="24000"/>
                    </a:schemeClr>
                  </a:glow>
                  <a:reflection blurRad="6350" stA="53000" endA="300" endPos="35500" dir="5400000" sy="-90000" algn="bl" rotWithShape="0"/>
                </a:effectLst>
                <a:latin typeface="Comic Sans MS" panose="030f0702030302020204" pitchFamily="66" charset="0"/>
              </a:rPr>
              <a:t>GUI</a:t>
            </a:r>
            <a:r>
              <a:rPr kumimoji="0" lang="en-IN" sz="11500" b="0" i="0" u="none" strike="noStrike" kern="1200" cap="none" spc="0" normalizeH="0" baseline="0" noProof="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glow rad="139700">
                    <a:schemeClr val="accent1">
                      <a:satMod val="175000"/>
                      <a:alpha val="24000"/>
                    </a:schemeClr>
                  </a:glow>
                  <a:reflection blurRad="6350" stA="53000" endA="300" endPos="35500" dir="5400000" sy="-90000" algn="bl" rotWithShape="0"/>
                </a:effectLst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Code</a:t>
            </a:r>
            <a:endParaRPr kumimoji="0" lang="en-US" sz="11500" b="0" i="0" u="none" strike="noStrike" kern="1200" cap="none" spc="0" normalizeH="0" baseline="0" noProof="0">
              <a:ln w="0"/>
              <a:gradFill>
                <a:gsLst>
                  <a:gs pos="0">
                    <a:srgbClr val="5B9BD5">
                      <a:lumMod val="50000"/>
                    </a:srgbClr>
                  </a:gs>
                  <a:gs pos="50000">
                    <a:srgbClr val="5B9BD5"/>
                  </a:gs>
                  <a:gs pos="100000">
                    <a:srgbClr val="5B9BD5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glow rad="139700">
                  <a:schemeClr val="accent1">
                    <a:satMod val="175000"/>
                    <a:alpha val="24000"/>
                  </a:schemeClr>
                </a:glow>
                <a:reflection blurRad="6350" stA="53000" endA="300" endPos="35500" dir="5400000" sy="-90000" algn="bl" rotWithShape="0"/>
              </a:effectLst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213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/>
</p:sld>
</file>

<file path=ppt/slides/slide3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1130-185E-FE44-C962-388DE285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713C0-E92A-A998-2AE1-AC855672CCBA}"/>
              </a:ext>
            </a:extLst>
          </p:cNvPr>
          <p:cNvSpPr txBox="1"/>
          <p:nvPr/>
        </p:nvSpPr>
        <p:spPr>
          <a:xfrm>
            <a:off x="511215" y="1690688"/>
            <a:ext cx="1116957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	#to save test image feature in array</a:t>
            </a:r>
            <a:endParaRPr lang="en-US" sz="20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	#To create GUI</a:t>
            </a:r>
            <a:endParaRPr lang="en-US" sz="20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filedialog	#To open file browser</a:t>
            </a:r>
            <a:endParaRPr lang="en-US" sz="20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PIL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ImageTk	#To open image from path</a:t>
            </a:r>
            <a:endParaRPr lang="en-US" sz="20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skimage</a:t>
            </a:r>
            <a:r>
              <a:rPr lang="en-US" sz="20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hog	</a:t>
            </a:r>
            <a:r>
              <a:rPr lang="en-US" sz="2000" b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#To extract features from test image</a:t>
            </a:r>
            <a:endParaRPr lang="en-US" sz="20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skimage</a:t>
            </a:r>
            <a:r>
              <a:rPr lang="en-US" sz="20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rgb2gray	</a:t>
            </a:r>
            <a:r>
              <a:rPr lang="en-US" sz="2000" b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#To greyscale image</a:t>
            </a:r>
            <a:endParaRPr lang="en-US" sz="20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skimage</a:t>
            </a:r>
            <a:r>
              <a:rPr lang="en-US" sz="20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resize	</a:t>
            </a:r>
            <a:r>
              <a:rPr lang="en-US" sz="2000" b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#To resize image</a:t>
            </a:r>
            <a:endParaRPr lang="en-US" sz="20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joblib  	#To open saved model</a:t>
            </a:r>
            <a:endParaRPr lang="en-US" sz="20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20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Load the trained KNN/SVM model</a:t>
            </a:r>
            <a:endParaRPr lang="en-US" sz="20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model_file_path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"D:/college files/DS course/trafic recog project code/GTSRB/traffic_sign_svm_model.pkl"</a:t>
            </a:r>
            <a:endParaRPr lang="en-US" sz="20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knn_model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joblib</a:t>
            </a:r>
            <a:r>
              <a:rPr lang="en-US" sz="20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model_file_path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0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690F97-29A6-9A95-24F1-533ED1D170F8}"/>
              </a:ext>
            </a:extLst>
          </p:cNvPr>
          <p:cNvSpPr txBox="1"/>
          <p:nvPr/>
        </p:nvSpPr>
        <p:spPr>
          <a:xfrm>
            <a:off x="7239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3600" u="sng" cap="all">
                <a:solidFill>
                  <a:srgbClr val="A8DAD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Importing Libraries and The Trained model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620708861"/>
      </p:ext>
    </p:extLst>
  </p:cSld>
  <p:clrMapOvr>
    <a:masterClrMapping/>
  </p:clrMapOvr>
  <p:transition spd="slow">
    <p:push dir="u"/>
  </p:transition>
  <p:timing/>
</p:sld>
</file>

<file path=ppt/slides/slide3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1130-185E-FE44-C962-388DE285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5" y="19988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n-IN" sz="3600" u="sng" cap="all">
                <a:solidFill>
                  <a:srgbClr val="A8DAD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Making sign name dictionary</a:t>
            </a:r>
            <a:endParaRPr lang="en-US" sz="3600" u="sng" cap="all">
              <a:solidFill>
                <a:srgbClr val="A8DADC"/>
              </a:solidFill>
              <a:latin typeface="Times New Roman" panose="02020603050405020304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FD510-1164-4C7D-4EB2-6789090C6C72}"/>
              </a:ext>
            </a:extLst>
          </p:cNvPr>
          <p:cNvSpPr txBox="1"/>
          <p:nvPr/>
        </p:nvSpPr>
        <p:spPr>
          <a:xfrm>
            <a:off x="440635" y="1010245"/>
            <a:ext cx="10613985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sign_names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'Speed limit (20km/h)'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'Speed limit (30km/h)'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'Speed limit (50km/h)'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'Speed limit (60km/h)'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'Speed limit (70km/h)'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'Speed limit (80km/h)'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'End of speed limit (80km/h)'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'Speed limit (100km/h)'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'Speed limit (120km/h)'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 passing'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 passing veh over 3.5 tons'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'Right-of-way at intersection'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'Priority road'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'Yield'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'Stop'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 vehicles'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'Veh &gt; 3.5 tons prohibited'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 entry'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'General caution'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'Dangerous curve left'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'Dangerous curve right'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'Double curve'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'Bumpy road'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'Slippery road'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'Road narrows on the right'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'Road work'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'Traffic signals'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'Pedestrians'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'Children crossing'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'Bicycles crossing'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'Beware of ice/snow'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'Wild animals crossing'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'End speed + passing limits'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'Turn right ahead'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'Turn left ahead'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'Ahead only'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'Go straight or right'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'Go straight or left'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'Keep right'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'Keep left'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'Roundabout mandatory'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'End of no passing'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'End no passing veh &gt; 3.5 tons'</a:t>
            </a:r>
            <a:endParaRPr lang="en-US" sz="20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443901048"/>
      </p:ext>
    </p:extLst>
  </p:cSld>
  <p:clrMapOvr>
    <a:masterClrMapping/>
  </p:clrMapOvr>
  <p:transition spd="slow">
    <p:push dir="u"/>
  </p:transition>
  <p:timing/>
</p:sld>
</file>

<file path=ppt/slides/slide3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1130-185E-FE44-C962-388DE285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3600" u="sng" cap="all">
                <a:solidFill>
                  <a:srgbClr val="A8DAD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Function to open test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40139B-C66F-78F7-16F8-1D5017BF82B3}"/>
              </a:ext>
            </a:extLst>
          </p:cNvPr>
          <p:cNvSpPr txBox="1"/>
          <p:nvPr/>
        </p:nvSpPr>
        <p:spPr>
          <a:xfrm>
            <a:off x="496129" y="1480309"/>
            <a:ext cx="1074805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select_image</a:t>
            </a:r>
            <a:r>
              <a:rPr lang="en-US" sz="24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4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en-US" sz="24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filedialog</a:t>
            </a:r>
            <a:r>
              <a:rPr lang="en-US" sz="24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1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askopenfilename</a:t>
            </a:r>
            <a:r>
              <a:rPr lang="en-US" sz="24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filetypes</a:t>
            </a:r>
            <a:r>
              <a:rPr lang="en-US" sz="24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lang="en-US" sz="24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 files"</a:t>
            </a:r>
            <a:r>
              <a:rPr lang="en-US" sz="24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"*.png *.jpg *.jpeg *.bmp *.gif"</a:t>
            </a:r>
            <a:r>
              <a:rPr lang="en-US" sz="24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)])</a:t>
            </a:r>
          </a:p>
          <a:p>
            <a:r>
              <a:rPr lang="en-US" sz="24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en-US" sz="24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4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1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predict_traffic_sign</a:t>
            </a:r>
            <a:r>
              <a:rPr lang="en-US" sz="24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en-US" sz="24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855512084"/>
      </p:ext>
    </p:extLst>
  </p:cSld>
  <p:clrMapOvr>
    <a:masterClrMapping/>
  </p:clrMapOvr>
  <p:transition spd="slow">
    <p:push dir="u"/>
  </p:transition>
  <p:timing/>
</p:sld>
</file>

<file path=ppt/slides/slide3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4105-05F7-A977-1651-AC471638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199472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u="sng" cap="all">
                <a:solidFill>
                  <a:srgbClr val="A8DAD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Prediction function main</a:t>
            </a:r>
            <a:endParaRPr lang="en-US" sz="3600" u="sng" cap="all">
              <a:solidFill>
                <a:srgbClr val="A8DAD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3817-7FA6-7FA4-266E-B3182B419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62254"/>
            <a:ext cx="11325226" cy="57962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buNone/>
            </a:pP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predict_traffic_sign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sz="2000" b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#Main Prediction Function</a:t>
            </a:r>
            <a:endParaRPr lang="en-US" sz="20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20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20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thumbnail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resized_image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20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20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20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LANCZOS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000" b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Resize the         image to a fixed size</a:t>
            </a:r>
            <a:endParaRPr lang="en-US" sz="20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image_tk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ImageTk</a:t>
            </a:r>
            <a:r>
              <a:rPr lang="en-US" sz="20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PhotoImage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resized_image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0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label_image</a:t>
            </a:r>
            <a:r>
              <a:rPr lang="en-US" sz="20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20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image_tk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0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label_image</a:t>
            </a:r>
            <a:r>
              <a:rPr lang="en-US" sz="20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.image </a:t>
            </a:r>
            <a:r>
              <a:rPr lang="en-US" sz="20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image_tk</a:t>
            </a:r>
            <a:endParaRPr lang="en-US" sz="20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marL="0" indent="0">
              <a:buNone/>
            </a:pP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predicted_label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predicted_sign_name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predict1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marL="0" indent="0">
              <a:buNone/>
            </a:pP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result_text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1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"Predicted Class: </a:t>
            </a:r>
            <a:r>
              <a:rPr lang="en-US" sz="2000" b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predicted_label</a:t>
            </a:r>
            <a:r>
              <a:rPr lang="en-US" sz="20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1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Predicted Sign: </a:t>
            </a:r>
            <a:r>
              <a:rPr lang="en-US" sz="2000" b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predicted_sign_name</a:t>
            </a:r>
            <a:r>
              <a:rPr lang="en-US" sz="2000" b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20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0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label_result</a:t>
            </a:r>
            <a:r>
              <a:rPr lang="en-US" sz="20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20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result_text</a:t>
            </a:r>
            <a: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20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0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3490327579"/>
      </p:ext>
    </p:extLst>
  </p:cSld>
  <p:clrMapOvr>
    <a:masterClrMapping/>
  </p:clrMapOvr>
  <p:transition spd="slow">
    <p:push dir="u"/>
  </p:transition>
  <p:timing/>
</p:sld>
</file>

<file path=ppt/slides/slide3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4939B-AFCC-6E8E-2727-BA3B232FA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13" y="378378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n-IN" sz="3600" u="sng" cap="all">
                <a:solidFill>
                  <a:srgbClr val="A8DAD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Prediction function 2</a:t>
            </a:r>
            <a:endParaRPr lang="en-US" sz="3600" u="sng" cap="all">
              <a:solidFill>
                <a:srgbClr val="A8DAD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49836-FEBC-719D-13DF-6DD2446E4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90701"/>
            <a:ext cx="10687050" cy="4267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predict1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sz="1800" b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#Prediction Function</a:t>
            </a:r>
            <a:endParaRPr lang="en-US" sz="18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8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1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image_gray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rgb2gray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8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1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image_resized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image_gray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sz="18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Extract HOG features</a:t>
            </a:r>
            <a:endParaRPr lang="en-US" sz="18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hog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image_resized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block_norm</a:t>
            </a:r>
            <a:r>
              <a:rPr lang="en-US" sz="18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'L2-Hys'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pixels_per_cell</a:t>
            </a:r>
            <a:r>
              <a:rPr lang="en-US" sz="18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cells_per_block</a:t>
            </a:r>
            <a:r>
              <a:rPr lang="en-US" sz="18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Predict using the trained KNN model</a:t>
            </a:r>
            <a:endParaRPr lang="en-US" sz="18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predicted_label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knn_model</a:t>
            </a:r>
            <a:r>
              <a:rPr lang="en-US" sz="18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.predict([</a:t>
            </a:r>
            <a:r>
              <a:rPr lang="en-US" sz="1800" b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])[</a:t>
            </a:r>
            <a:r>
              <a:rPr lang="en-US" sz="18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predicted_sign_name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sign_names</a:t>
            </a:r>
            <a:r>
              <a:rPr lang="en-US" sz="18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1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predicted_label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"Unknown"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predicted_label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predicted_sign_name</a:t>
            </a:r>
            <a:endParaRPr lang="en-US" sz="18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513407"/>
      </p:ext>
    </p:extLst>
  </p:cSld>
  <p:clrMapOvr>
    <a:masterClrMapping/>
  </p:clrMapOvr>
  <p:transition spd="slow">
    <p:push dir="u"/>
  </p:transition>
  <p:timing/>
</p:sld>
</file>

<file path=ppt/slides/slide3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CF45A-2455-67E0-0943-40E560E3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96" y="351873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n-IN" sz="3600" u="sng" cap="all">
                <a:solidFill>
                  <a:srgbClr val="A8DAD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Function for show all button</a:t>
            </a:r>
            <a:endParaRPr lang="en-US" sz="3600" u="sng" cap="all">
              <a:solidFill>
                <a:srgbClr val="A8DAD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C1C32-5C0F-E163-4697-9067BA94B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96" y="1577975"/>
            <a:ext cx="11367053" cy="5118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show_all_images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"D:/college files/DS course/trafic recog project code/GTSRB/MetaImage1080.jpg"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800" b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Provide the actual path to the meta image</a:t>
            </a:r>
            <a:endParaRPr lang="en-US" sz="18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8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1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display_image_in_new_window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pPr marL="0" indent="0">
              <a:buNone/>
            </a:pPr>
            <a:endParaRPr lang="en-US" sz="18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display_image_in_new_window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new_window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sz="18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Toplevel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8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new_window</a:t>
            </a:r>
            <a:r>
              <a:rPr lang="en-US" sz="18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"Showing All Images"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8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1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resized_image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8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1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8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1128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634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8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8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LANCZOS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sz="1800" b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Resize the image to  fit the windows</a:t>
            </a:r>
            <a:endParaRPr lang="en-US" sz="1800" b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8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image_tk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ImageTk</a:t>
            </a:r>
            <a:r>
              <a:rPr lang="en-US" sz="18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PhotoImage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resized_image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sz="18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1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new_window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8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8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image_tk</a:t>
            </a:r>
            <a:r>
              <a:rPr lang="en-US" sz="18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sz="18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800" b="1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padx</a:t>
            </a:r>
            <a:r>
              <a:rPr lang="en-US" sz="18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1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sz="18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800" b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2602519"/>
      </p:ext>
    </p:extLst>
  </p:cSld>
  <p:clrMapOvr>
    <a:masterClrMapping/>
  </p:clrMapOvr>
  <p:transition spd="slow">
    <p:push dir="u"/>
  </p:transition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6" name="Picture 15" descr="Abstract background">
            <a:extLst>
              <a:ext uri="{FF2B5EF4-FFF2-40B4-BE49-F238E27FC236}">
                <a16:creationId xmlns:a16="http://schemas.microsoft.com/office/drawing/2014/main" id="{69A158EF-4474-C21D-8C3B-CF0076CDF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8A84E-7C22-2D9F-2DD2-1F2CB190D90F}"/>
              </a:ext>
            </a:extLst>
          </p:cNvPr>
          <p:cNvSpPr txBox="1"/>
          <p:nvPr/>
        </p:nvSpPr>
        <p:spPr>
          <a:xfrm>
            <a:off x="3331840" y="-1644877"/>
            <a:ext cx="6968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an accurate and efficient Traffic Sign Recognition system using the German Traffic Sign Recognition Benchmark (GTSRB) database.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929A3A-040A-1070-A4A4-259F85786C32}"/>
              </a:ext>
            </a:extLst>
          </p:cNvPr>
          <p:cNvGrpSpPr/>
          <p:nvPr/>
        </p:nvGrpSpPr>
        <p:grpSpPr>
          <a:xfrm>
            <a:off x="-1789043" y="1702276"/>
            <a:ext cx="7011347" cy="7011347"/>
            <a:chOff x="2041920" y="529247"/>
            <a:chExt cx="5872480" cy="5872480"/>
          </a:xfrm>
        </p:grpSpPr>
        <p:sp>
          <p:nvSpPr>
            <p:cNvPr id="3" name="Flowchart: Connector 2">
              <a:extLst>
                <a:ext uri="{FF2B5EF4-FFF2-40B4-BE49-F238E27FC236}">
                  <a16:creationId xmlns:a16="http://schemas.microsoft.com/office/drawing/2014/main" id="{0FBED3B0-E536-9A20-9F2B-75DC3C3700D3}"/>
                </a:ext>
              </a:extLst>
            </p:cNvPr>
            <p:cNvSpPr/>
            <p:nvPr/>
          </p:nvSpPr>
          <p:spPr>
            <a:xfrm>
              <a:off x="2041920" y="529247"/>
              <a:ext cx="5872480" cy="5872480"/>
            </a:xfrm>
            <a:prstGeom prst="flowChartConnector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E3137733-F390-E581-E06F-EB9572B160A0}"/>
                </a:ext>
              </a:extLst>
            </p:cNvPr>
            <p:cNvSpPr/>
            <p:nvPr/>
          </p:nvSpPr>
          <p:spPr>
            <a:xfrm>
              <a:off x="2549568" y="1073947"/>
              <a:ext cx="4857184" cy="4857184"/>
            </a:xfrm>
            <a:prstGeom prst="flowChartConnector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F547DE3F-4901-EA60-517E-C5CCD7B85B0F}"/>
                </a:ext>
              </a:extLst>
            </p:cNvPr>
            <p:cNvSpPr/>
            <p:nvPr/>
          </p:nvSpPr>
          <p:spPr>
            <a:xfrm>
              <a:off x="3143816" y="1666350"/>
              <a:ext cx="3672377" cy="3672377"/>
            </a:xfrm>
            <a:prstGeom prst="flowChartConnector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FD4A03D6-54DB-9631-CEEB-DA0BEF2C730E}"/>
                </a:ext>
              </a:extLst>
            </p:cNvPr>
            <p:cNvSpPr/>
            <p:nvPr/>
          </p:nvSpPr>
          <p:spPr>
            <a:xfrm>
              <a:off x="3629419" y="2154721"/>
              <a:ext cx="2715075" cy="2715075"/>
            </a:xfrm>
            <a:prstGeom prst="flowChartConnector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3BDB943A-CFED-634F-0CE9-8930C2457AAE}"/>
                </a:ext>
              </a:extLst>
            </p:cNvPr>
            <p:cNvSpPr/>
            <p:nvPr/>
          </p:nvSpPr>
          <p:spPr>
            <a:xfrm>
              <a:off x="4338135" y="2825462"/>
              <a:ext cx="1280050" cy="1280050"/>
            </a:xfrm>
            <a:prstGeom prst="flowChartConnector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Graphic 10" descr="Plant with solid fill">
            <a:extLst>
              <a:ext uri="{FF2B5EF4-FFF2-40B4-BE49-F238E27FC236}">
                <a16:creationId xmlns:a16="http://schemas.microsoft.com/office/drawing/2014/main" id="{D0A2B6A5-F035-0043-7DEC-A2B654129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34214" y="7297399"/>
            <a:ext cx="1869440" cy="1869440"/>
          </a:xfrm>
          <a:prstGeom prst="rect">
            <a:avLst/>
          </a:prstGeom>
        </p:spPr>
      </p:pic>
      <p:pic>
        <p:nvPicPr>
          <p:cNvPr id="12" name="Graphic 11" descr="Plant with solid fill">
            <a:extLst>
              <a:ext uri="{FF2B5EF4-FFF2-40B4-BE49-F238E27FC236}">
                <a16:creationId xmlns:a16="http://schemas.microsoft.com/office/drawing/2014/main" id="{2ADCEDA0-7B31-231F-B1E2-4308DF0B5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236746" y="7858294"/>
            <a:ext cx="1249680" cy="1249680"/>
          </a:xfrm>
          <a:prstGeom prst="rect">
            <a:avLst/>
          </a:prstGeom>
        </p:spPr>
      </p:pic>
      <p:pic>
        <p:nvPicPr>
          <p:cNvPr id="13" name="Graphic 12" descr="Plant with solid fill">
            <a:extLst>
              <a:ext uri="{FF2B5EF4-FFF2-40B4-BE49-F238E27FC236}">
                <a16:creationId xmlns:a16="http://schemas.microsoft.com/office/drawing/2014/main" id="{8427D70E-52CD-AA6F-3E22-E541A2411B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9360000" y="4315374"/>
            <a:ext cx="2832000" cy="2832000"/>
          </a:xfrm>
          <a:prstGeom prst="rect">
            <a:avLst/>
          </a:prstGeom>
        </p:spPr>
      </p:pic>
      <p:pic>
        <p:nvPicPr>
          <p:cNvPr id="14" name="Graphic 13" descr="Plant with solid fill">
            <a:extLst>
              <a:ext uri="{FF2B5EF4-FFF2-40B4-BE49-F238E27FC236}">
                <a16:creationId xmlns:a16="http://schemas.microsoft.com/office/drawing/2014/main" id="{EA857031-3DAF-1020-F27D-ACCA3659F5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3176" y="3909391"/>
            <a:ext cx="3098024" cy="3098024"/>
          </a:xfrm>
          <a:prstGeom prst="rect">
            <a:avLst/>
          </a:prstGeom>
        </p:spPr>
      </p:pic>
      <p:pic>
        <p:nvPicPr>
          <p:cNvPr id="18" name="Graphic 17" descr="Leaf with solid fill">
            <a:extLst>
              <a:ext uri="{FF2B5EF4-FFF2-40B4-BE49-F238E27FC236}">
                <a16:creationId xmlns:a16="http://schemas.microsoft.com/office/drawing/2014/main" id="{231D7ED0-CB5D-3B93-A5BD-5DC870C0DC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521084" flipH="1">
            <a:off x="11061120" y="1341676"/>
            <a:ext cx="914400" cy="914400"/>
          </a:xfrm>
          <a:prstGeom prst="rect">
            <a:avLst/>
          </a:prstGeom>
        </p:spPr>
      </p:pic>
      <p:pic>
        <p:nvPicPr>
          <p:cNvPr id="19" name="Graphic 18" descr="Leaf with solid fill">
            <a:extLst>
              <a:ext uri="{FF2B5EF4-FFF2-40B4-BE49-F238E27FC236}">
                <a16:creationId xmlns:a16="http://schemas.microsoft.com/office/drawing/2014/main" id="{4C7B2638-2874-35DB-012E-D759332071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9964728" flipH="1">
            <a:off x="10351396" y="1967304"/>
            <a:ext cx="624367" cy="624367"/>
          </a:xfrm>
          <a:prstGeom prst="rect">
            <a:avLst/>
          </a:prstGeom>
        </p:spPr>
      </p:pic>
      <p:pic>
        <p:nvPicPr>
          <p:cNvPr id="20" name="Graphic 19" descr="Leaf with solid fill">
            <a:extLst>
              <a:ext uri="{FF2B5EF4-FFF2-40B4-BE49-F238E27FC236}">
                <a16:creationId xmlns:a16="http://schemas.microsoft.com/office/drawing/2014/main" id="{779A9639-DCA5-28D1-81D7-9D1EDBC5C3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7574464" flipH="1">
            <a:off x="10243091" y="1137062"/>
            <a:ext cx="624367" cy="624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C9A114-618A-226B-F9FE-27808A4097E1}"/>
              </a:ext>
            </a:extLst>
          </p:cNvPr>
          <p:cNvSpPr txBox="1"/>
          <p:nvPr/>
        </p:nvSpPr>
        <p:spPr>
          <a:xfrm>
            <a:off x="5222304" y="1645142"/>
            <a:ext cx="68826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n w="6350"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itka Subheading" pitchFamily="2" charset="0"/>
                <a:cs typeface="Times New Roman" panose="02020603050405020304" pitchFamily="18" charset="0"/>
              </a:rPr>
              <a:t>To develop an accurate and efficient Traffic Sign Recognition system using the German Traffic Sign Recognition Benchmark (GTSRB) database</a:t>
            </a:r>
            <a:r>
              <a:rPr lang="en-US" sz="3600" b="1">
                <a:ln w="6350"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3462D4B-3046-B370-F39B-564FA2725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441" y="44359"/>
            <a:ext cx="7108880" cy="1332749"/>
          </a:xfrm>
        </p:spPr>
        <p:txBody>
          <a:bodyPr>
            <a:noAutofit/>
          </a:bodyPr>
          <a:lstStyle/>
          <a:p>
            <a:r>
              <a:rPr lang="en-IN" sz="4800" b="1">
                <a:solidFill>
                  <a:srgbClr val="A8DADC"/>
                </a:solidFill>
                <a:effectLst>
                  <a:outerShdw blurRad="50800" dist="50800" dir="5400000" algn="ctr" rotWithShape="0">
                    <a:srgbClr val="E63946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Aim/Target of this project</a:t>
            </a:r>
            <a:endParaRPr lang="en-US" sz="4800" b="1">
              <a:solidFill>
                <a:srgbClr val="A8DADC"/>
              </a:solidFill>
              <a:effectLst>
                <a:outerShdw blurRad="50800" dist="50800" dir="5400000" algn="ctr" rotWithShape="0">
                  <a:srgbClr val="E63946"/>
                </a:outerShdw>
              </a:effectLst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D645018-70D9-FB6E-94C3-A8B4E9F88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7819" y="10626338"/>
            <a:ext cx="10147305" cy="4351338"/>
          </a:xfrm>
        </p:spPr>
        <p:txBody>
          <a:bodyPr>
            <a:noAutofit/>
          </a:bodyPr>
          <a:lstStyle/>
          <a:p>
            <a:pPr marL="0"/>
            <a:r>
              <a:rPr lang="en-US" b="1">
                <a:ln w="6350"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The main objective of the Traffic Sign recognition project is to identify a traffic sign from a given image</a:t>
            </a:r>
          </a:p>
          <a:p>
            <a:pPr marL="0"/>
            <a:r>
              <a:rPr lang="en-US" b="1">
                <a:ln w="6350"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The sign image may be present from various angles and in many diverse background situations.</a:t>
            </a:r>
          </a:p>
          <a:p>
            <a:pPr marL="0"/>
            <a:r>
              <a:rPr lang="en-US" b="1">
                <a:ln w="6350"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Traffic sign Image will then be sent to model for recognition and will return its prediction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98CBC4-C28B-C5D5-9278-E07D3D440A5C}"/>
              </a:ext>
            </a:extLst>
          </p:cNvPr>
          <p:cNvGrpSpPr/>
          <p:nvPr/>
        </p:nvGrpSpPr>
        <p:grpSpPr>
          <a:xfrm rot="16761991">
            <a:off x="4089741" y="2633396"/>
            <a:ext cx="1265580" cy="6168886"/>
            <a:chOff x="3690732" y="344557"/>
            <a:chExt cx="1265580" cy="6168886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ED7EBAA-7809-D849-9B79-0C566F074783}"/>
                </a:ext>
              </a:extLst>
            </p:cNvPr>
            <p:cNvSpPr/>
            <p:nvPr/>
          </p:nvSpPr>
          <p:spPr>
            <a:xfrm>
              <a:off x="4214187" y="1497496"/>
              <a:ext cx="265047" cy="501594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EF827868-90FF-40DB-9385-BBF5F5D59BA6}"/>
                </a:ext>
              </a:extLst>
            </p:cNvPr>
            <p:cNvSpPr/>
            <p:nvPr/>
          </p:nvSpPr>
          <p:spPr>
            <a:xfrm>
              <a:off x="3909392" y="344557"/>
              <a:ext cx="861391" cy="1351722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D1C6ACE4-1434-3CA5-8F75-36A2EFCB5462}"/>
                </a:ext>
              </a:extLst>
            </p:cNvPr>
            <p:cNvSpPr/>
            <p:nvPr/>
          </p:nvSpPr>
          <p:spPr>
            <a:xfrm rot="5400000">
              <a:off x="3889511" y="5254488"/>
              <a:ext cx="1517375" cy="616226"/>
            </a:xfrm>
            <a:prstGeom prst="parallelogram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C318D0E2-68BB-63D5-1058-D6BDD4BD4366}"/>
                </a:ext>
              </a:extLst>
            </p:cNvPr>
            <p:cNvSpPr/>
            <p:nvPr/>
          </p:nvSpPr>
          <p:spPr>
            <a:xfrm rot="16200000" flipH="1">
              <a:off x="3240157" y="5254488"/>
              <a:ext cx="1517375" cy="616226"/>
            </a:xfrm>
            <a:prstGeom prst="parallelogram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E4A86768-48DE-B08A-8739-F46BC617823E}"/>
              </a:ext>
            </a:extLst>
          </p:cNvPr>
          <p:cNvSpPr txBox="1"/>
          <p:nvPr/>
        </p:nvSpPr>
        <p:spPr>
          <a:xfrm>
            <a:off x="4774820" y="8673460"/>
            <a:ext cx="3982766" cy="13277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b="1">
                <a:solidFill>
                  <a:srgbClr val="FF0000"/>
                </a:solidFill>
                <a:latin typeface="Comic Sans MS" panose="030f0702030302020204" pitchFamily="66" charset="0"/>
              </a:rPr>
              <a:t>Objectives</a:t>
            </a:r>
            <a:endParaRPr lang="en-US" sz="5400" b="1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478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4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2FED58-1DA9-D234-6887-1A4BA4F14B21}"/>
              </a:ext>
            </a:extLst>
          </p:cNvPr>
          <p:cNvSpPr txBox="1"/>
          <p:nvPr/>
        </p:nvSpPr>
        <p:spPr>
          <a:xfrm>
            <a:off x="431321" y="267419"/>
            <a:ext cx="1120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Comparison between different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841AA-C634-DF42-5E3F-6D31A158C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31" y="225305"/>
            <a:ext cx="10821338" cy="63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/>
</p:sld>
</file>

<file path=ppt/slides/slide4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2FED58-1DA9-D234-6887-1A4BA4F14B21}"/>
              </a:ext>
            </a:extLst>
          </p:cNvPr>
          <p:cNvSpPr txBox="1"/>
          <p:nvPr/>
        </p:nvSpPr>
        <p:spPr>
          <a:xfrm>
            <a:off x="431321" y="267419"/>
            <a:ext cx="1120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Comparison between different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841AA-C634-DF42-5E3F-6D31A158C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6" y="251184"/>
            <a:ext cx="10665367" cy="63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09028"/>
      </p:ext>
    </p:extLst>
  </p:cSld>
  <p:clrMapOvr>
    <a:masterClrMapping/>
  </p:clrMapOvr>
  <p:transition spd="slow">
    <p:push dir="u"/>
  </p:transition>
  <p:timing/>
</p:sld>
</file>

<file path=ppt/slides/slide4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2FED58-1DA9-D234-6887-1A4BA4F14B21}"/>
              </a:ext>
            </a:extLst>
          </p:cNvPr>
          <p:cNvSpPr txBox="1"/>
          <p:nvPr/>
        </p:nvSpPr>
        <p:spPr>
          <a:xfrm>
            <a:off x="431321" y="267419"/>
            <a:ext cx="1120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Comparison between different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841AA-C634-DF42-5E3F-6D31A158C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11" y="251184"/>
            <a:ext cx="10777932" cy="63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62554"/>
      </p:ext>
    </p:extLst>
  </p:cSld>
  <p:clrMapOvr>
    <a:masterClrMapping/>
  </p:clrMapOvr>
  <p:transition spd="slow">
    <p:push dir="u"/>
  </p:transition>
  <p:timing/>
</p:sld>
</file>

<file path=ppt/slides/slide4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2FED58-1DA9-D234-6887-1A4BA4F14B21}"/>
              </a:ext>
            </a:extLst>
          </p:cNvPr>
          <p:cNvSpPr txBox="1"/>
          <p:nvPr/>
        </p:nvSpPr>
        <p:spPr>
          <a:xfrm>
            <a:off x="431321" y="267419"/>
            <a:ext cx="1120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Comparison between different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841AA-C634-DF42-5E3F-6D31A158C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7" y="251184"/>
            <a:ext cx="10595159" cy="63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96327"/>
      </p:ext>
    </p:extLst>
  </p:cSld>
  <p:clrMapOvr>
    <a:masterClrMapping/>
  </p:clrMapOvr>
  <p:transition spd="slow">
    <p:push dir="u"/>
  </p:transition>
  <p:timing/>
</p:sld>
</file>

<file path=ppt/slides/slide4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315E78-9CA9-4F33-EC86-A1C2611F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14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/>
</p:sld>
</file>

<file path=ppt/slides/slide4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E5764-C5F8-422A-8274-9E950B4C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95" y="8627"/>
            <a:ext cx="3083387" cy="6685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794AD2-8804-6F21-45E6-F4227264C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45" y="117070"/>
            <a:ext cx="3365910" cy="65769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C9D9A1-4E21-3159-8DA4-2E70B6D6917E}"/>
              </a:ext>
            </a:extLst>
          </p:cNvPr>
          <p:cNvSpPr txBox="1"/>
          <p:nvPr/>
        </p:nvSpPr>
        <p:spPr>
          <a:xfrm>
            <a:off x="99759" y="163965"/>
            <a:ext cx="2904649" cy="141613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3600" u="sng" cap="all">
                <a:solidFill>
                  <a:srgbClr val="A8DAD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 Model -&gt;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endParaRPr lang="en-US" sz="3600" u="sng" cap="all">
              <a:solidFill>
                <a:srgbClr val="A8DAD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3600" u="sng" cap="all">
                <a:solidFill>
                  <a:srgbClr val="A8DAD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Classification 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3600" u="sng" cap="all">
                <a:solidFill>
                  <a:srgbClr val="A8DAD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Report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6E3918-7D25-D824-B7C9-711DA74BD60C}"/>
              </a:ext>
            </a:extLst>
          </p:cNvPr>
          <p:cNvSpPr txBox="1"/>
          <p:nvPr/>
        </p:nvSpPr>
        <p:spPr>
          <a:xfrm>
            <a:off x="9420418" y="117070"/>
            <a:ext cx="3131389" cy="18934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n-IN" sz="2400" u="sng" cap="all">
                <a:solidFill>
                  <a:srgbClr val="A8DAD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&lt;- KNN Model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endParaRPr lang="en-IN" sz="2400" u="sng" cap="all">
              <a:solidFill>
                <a:srgbClr val="A8DADC"/>
              </a:solidFill>
              <a:latin typeface="Times New Roman" panose="02020603050405020304" pitchFamily="18" charset="0"/>
              <a:ea typeface="+mn-ea"/>
              <a:cs typeface="Times New Roman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2400" u="sng" cap="all">
                <a:solidFill>
                  <a:srgbClr val="A8DAD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Classification 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2400" u="sng" cap="all">
                <a:solidFill>
                  <a:srgbClr val="A8DAD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3996286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/>
</p:sld>
</file>

<file path=ppt/slides/slide4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1130-185E-FE44-C962-388DE285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256" y="335031"/>
            <a:ext cx="6118185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3600" u="sng" cap="all">
                <a:solidFill>
                  <a:srgbClr val="A8DAD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Possible improvements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40139B-C66F-78F7-16F8-1D5017BF82B3}"/>
              </a:ext>
            </a:extLst>
          </p:cNvPr>
          <p:cNvSpPr txBox="1"/>
          <p:nvPr/>
        </p:nvSpPr>
        <p:spPr>
          <a:xfrm>
            <a:off x="476250" y="1889869"/>
            <a:ext cx="107480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IN" sz="2800" b="1">
                <a:solidFill>
                  <a:srgbClr val="CCCCCC"/>
                </a:solidFill>
                <a:latin typeface="Consolas" panose="020b0609020204030204" pitchFamily="49" charset="0"/>
              </a:rPr>
              <a:t>A</a:t>
            </a:r>
            <a:r>
              <a:rPr lang="en-US" sz="2800" b="1" err="1">
                <a:solidFill>
                  <a:srgbClr val="CCCCCC"/>
                </a:solidFill>
                <a:latin typeface="Consolas" panose="020b0609020204030204" pitchFamily="49" charset="0"/>
              </a:rPr>
              <a:t>llow user to utilize camera directly instead of uploading images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800" b="1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Predict images apart from Testing and Training images.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lang="en-US" sz="2800" b="1" err="1">
                <a:solidFill>
                  <a:srgbClr val="CCCCCC"/>
                </a:solidFill>
                <a:latin typeface="Consolas" panose="020b0609020204030204" pitchFamily="49" charset="0"/>
              </a:rPr>
              <a:t>mprove accuracy to predict more accurately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800" b="1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 data for more Traffic Signs</a:t>
            </a:r>
          </a:p>
        </p:txBody>
      </p:sp>
    </p:spTree>
    <p:extLst>
      <p:ext uri="{BB962C8B-B14F-4D97-AF65-F5344CB8AC3E}">
        <p14:creationId xmlns:p14="http://schemas.microsoft.com/office/powerpoint/2010/main" val="3613202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/>
</p:sld>
</file>

<file path=ppt/slides/slide4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4E5E83E-A7F3-4FEF-9415-9E6E72F56F09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7BD64881-B39E-41C0-BCEB-0480685F222E}"/>
              </a:ext>
            </a:extLst>
          </p:cNvPr>
          <p:cNvSpPr/>
          <p:nvPr/>
        </p:nvSpPr>
        <p:spPr>
          <a:xfrm>
            <a:off x="1295400" y="0"/>
            <a:ext cx="9601200" cy="6858000"/>
          </a:xfrm>
          <a:custGeom>
            <a:gdLst>
              <a:gd name="connsiteX0" fmla="*/ 4907478 w 9601200"/>
              <a:gd name="connsiteY0" fmla="*/ 0 h 6858000"/>
              <a:gd name="connsiteX1" fmla="*/ 5600700 w 9601200"/>
              <a:gd name="connsiteY1" fmla="*/ 0 h 6858000"/>
              <a:gd name="connsiteX2" fmla="*/ 9601200 w 9601200"/>
              <a:gd name="connsiteY2" fmla="*/ 3429000 h 6858000"/>
              <a:gd name="connsiteX3" fmla="*/ 5600700 w 9601200"/>
              <a:gd name="connsiteY3" fmla="*/ 6858000 h 6858000"/>
              <a:gd name="connsiteX4" fmla="*/ 4907478 w 9601200"/>
              <a:gd name="connsiteY4" fmla="*/ 6858000 h 6858000"/>
              <a:gd name="connsiteX5" fmla="*/ 8915400 w 9601200"/>
              <a:gd name="connsiteY5" fmla="*/ 3429000 h 6858000"/>
              <a:gd name="connsiteX6" fmla="*/ 4000501 w 9601200"/>
              <a:gd name="connsiteY6" fmla="*/ 0 h 6858000"/>
              <a:gd name="connsiteX7" fmla="*/ 4693722 w 9601200"/>
              <a:gd name="connsiteY7" fmla="*/ 0 h 6858000"/>
              <a:gd name="connsiteX8" fmla="*/ 685800 w 9601200"/>
              <a:gd name="connsiteY8" fmla="*/ 3429000 h 6858000"/>
              <a:gd name="connsiteX9" fmla="*/ 4693722 w 9601200"/>
              <a:gd name="connsiteY9" fmla="*/ 6858000 h 6858000"/>
              <a:gd name="connsiteX10" fmla="*/ 4000500 w 9601200"/>
              <a:gd name="connsiteY10" fmla="*/ 6858000 h 6858000"/>
              <a:gd name="connsiteX11" fmla="*/ 0 w 9601200"/>
              <a:gd name="connsiteY11" fmla="*/ 3429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01200" h="6858000">
                <a:moveTo>
                  <a:pt x="4907478" y="0"/>
                </a:moveTo>
                <a:lnTo>
                  <a:pt x="5600700" y="0"/>
                </a:lnTo>
                <a:lnTo>
                  <a:pt x="9601200" y="3429000"/>
                </a:lnTo>
                <a:lnTo>
                  <a:pt x="5600700" y="6858000"/>
                </a:lnTo>
                <a:lnTo>
                  <a:pt x="4907478" y="6858000"/>
                </a:lnTo>
                <a:lnTo>
                  <a:pt x="8915400" y="3429000"/>
                </a:lnTo>
                <a:close/>
                <a:moveTo>
                  <a:pt x="4000501" y="0"/>
                </a:moveTo>
                <a:lnTo>
                  <a:pt x="4693722" y="0"/>
                </a:lnTo>
                <a:lnTo>
                  <a:pt x="685800" y="3429000"/>
                </a:lnTo>
                <a:lnTo>
                  <a:pt x="4693722" y="6858000"/>
                </a:lnTo>
                <a:lnTo>
                  <a:pt x="4000500" y="6858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4"/>
            <a:tile tx="0" ty="0" sx="100000" sy="100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03ABE08-185D-46EB-ADF0-648431DF865B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gdLst>
              <a:gd name="connsiteX0" fmla="*/ 7902039 w 12191999"/>
              <a:gd name="connsiteY0" fmla="*/ 0 h 6858000"/>
              <a:gd name="connsiteX1" fmla="*/ 8595261 w 12191999"/>
              <a:gd name="connsiteY1" fmla="*/ 0 h 6858000"/>
              <a:gd name="connsiteX2" fmla="*/ 12191999 w 12191999"/>
              <a:gd name="connsiteY2" fmla="*/ 3082918 h 6858000"/>
              <a:gd name="connsiteX3" fmla="*/ 12191999 w 12191999"/>
              <a:gd name="connsiteY3" fmla="*/ 3775082 h 6858000"/>
              <a:gd name="connsiteX4" fmla="*/ 8595261 w 12191999"/>
              <a:gd name="connsiteY4" fmla="*/ 6858000 h 6858000"/>
              <a:gd name="connsiteX5" fmla="*/ 7902039 w 12191999"/>
              <a:gd name="connsiteY5" fmla="*/ 6858000 h 6858000"/>
              <a:gd name="connsiteX6" fmla="*/ 11909961 w 12191999"/>
              <a:gd name="connsiteY6" fmla="*/ 3429000 h 6858000"/>
              <a:gd name="connsiteX7" fmla="*/ 3596740 w 12191999"/>
              <a:gd name="connsiteY7" fmla="*/ 0 h 6858000"/>
              <a:gd name="connsiteX8" fmla="*/ 4289961 w 12191999"/>
              <a:gd name="connsiteY8" fmla="*/ 0 h 6858000"/>
              <a:gd name="connsiteX9" fmla="*/ 282039 w 12191999"/>
              <a:gd name="connsiteY9" fmla="*/ 3429000 h 6858000"/>
              <a:gd name="connsiteX10" fmla="*/ 4289961 w 12191999"/>
              <a:gd name="connsiteY10" fmla="*/ 6858000 h 6858000"/>
              <a:gd name="connsiteX11" fmla="*/ 3596739 w 12191999"/>
              <a:gd name="connsiteY11" fmla="*/ 6858000 h 6858000"/>
              <a:gd name="connsiteX12" fmla="*/ 0 w 12191999"/>
              <a:gd name="connsiteY12" fmla="*/ 3775081 h 6858000"/>
              <a:gd name="connsiteX13" fmla="*/ 0 w 12191999"/>
              <a:gd name="connsiteY13" fmla="*/ 3082919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999" h="6858000">
                <a:moveTo>
                  <a:pt x="7902039" y="0"/>
                </a:moveTo>
                <a:lnTo>
                  <a:pt x="8595261" y="0"/>
                </a:lnTo>
                <a:lnTo>
                  <a:pt x="12191999" y="3082918"/>
                </a:lnTo>
                <a:lnTo>
                  <a:pt x="12191999" y="3775082"/>
                </a:lnTo>
                <a:lnTo>
                  <a:pt x="8595261" y="6858000"/>
                </a:lnTo>
                <a:lnTo>
                  <a:pt x="7902039" y="6858000"/>
                </a:lnTo>
                <a:lnTo>
                  <a:pt x="11909961" y="3429000"/>
                </a:lnTo>
                <a:close/>
                <a:moveTo>
                  <a:pt x="3596740" y="0"/>
                </a:moveTo>
                <a:lnTo>
                  <a:pt x="4289961" y="0"/>
                </a:lnTo>
                <a:lnTo>
                  <a:pt x="282039" y="3429000"/>
                </a:lnTo>
                <a:lnTo>
                  <a:pt x="4289961" y="6858000"/>
                </a:lnTo>
                <a:lnTo>
                  <a:pt x="3596739" y="6858000"/>
                </a:lnTo>
                <a:lnTo>
                  <a:pt x="0" y="3775081"/>
                </a:lnTo>
                <a:lnTo>
                  <a:pt x="0" y="3082919"/>
                </a:lnTo>
                <a:close/>
              </a:path>
            </a:pathLst>
          </a:custGeom>
          <a:blipFill>
            <a:blip r:embed="rId4"/>
            <a:tile tx="0" ty="0" sx="100000" sy="100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0AA4C19-DF56-43D4-800F-BA16B88C83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gdLst>
              <a:gd name="connsiteX0" fmla="*/ 12192000 w 12192000"/>
              <a:gd name="connsiteY0" fmla="*/ 4641429 h 6858000"/>
              <a:gd name="connsiteX1" fmla="*/ 12192000 w 12192000"/>
              <a:gd name="connsiteY1" fmla="*/ 5231507 h 6858000"/>
              <a:gd name="connsiteX2" fmla="*/ 10294424 w 12192000"/>
              <a:gd name="connsiteY2" fmla="*/ 6858000 h 6858000"/>
              <a:gd name="connsiteX3" fmla="*/ 9601202 w 12192000"/>
              <a:gd name="connsiteY3" fmla="*/ 6858000 h 6858000"/>
              <a:gd name="connsiteX4" fmla="*/ 0 w 12192000"/>
              <a:gd name="connsiteY4" fmla="*/ 4641427 h 6858000"/>
              <a:gd name="connsiteX5" fmla="*/ 2590800 w 12192000"/>
              <a:gd name="connsiteY5" fmla="*/ 6858000 h 6858000"/>
              <a:gd name="connsiteX6" fmla="*/ 1897578 w 12192000"/>
              <a:gd name="connsiteY6" fmla="*/ 6858000 h 6858000"/>
              <a:gd name="connsiteX7" fmla="*/ 0 w 12192000"/>
              <a:gd name="connsiteY7" fmla="*/ 5231505 h 6858000"/>
              <a:gd name="connsiteX8" fmla="*/ 9601202 w 12192000"/>
              <a:gd name="connsiteY8" fmla="*/ 0 h 6858000"/>
              <a:gd name="connsiteX9" fmla="*/ 10294424 w 12192000"/>
              <a:gd name="connsiteY9" fmla="*/ 0 h 6858000"/>
              <a:gd name="connsiteX10" fmla="*/ 12192000 w 12192000"/>
              <a:gd name="connsiteY10" fmla="*/ 1626494 h 6858000"/>
              <a:gd name="connsiteX11" fmla="*/ 12192000 w 12192000"/>
              <a:gd name="connsiteY11" fmla="*/ 2216572 h 6858000"/>
              <a:gd name="connsiteX12" fmla="*/ 1897579 w 12192000"/>
              <a:gd name="connsiteY12" fmla="*/ 0 h 6858000"/>
              <a:gd name="connsiteX13" fmla="*/ 2590800 w 12192000"/>
              <a:gd name="connsiteY13" fmla="*/ 0 h 6858000"/>
              <a:gd name="connsiteX14" fmla="*/ 0 w 12192000"/>
              <a:gd name="connsiteY14" fmla="*/ 2216574 h 6858000"/>
              <a:gd name="connsiteX15" fmla="*/ 0 w 12192000"/>
              <a:gd name="connsiteY15" fmla="*/ 1626496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12192000" y="4641429"/>
                </a:moveTo>
                <a:lnTo>
                  <a:pt x="12192000" y="5231507"/>
                </a:lnTo>
                <a:lnTo>
                  <a:pt x="10294424" y="6858000"/>
                </a:lnTo>
                <a:lnTo>
                  <a:pt x="9601202" y="6858000"/>
                </a:lnTo>
                <a:close/>
                <a:moveTo>
                  <a:pt x="0" y="4641427"/>
                </a:moveTo>
                <a:lnTo>
                  <a:pt x="2590800" y="6858000"/>
                </a:lnTo>
                <a:lnTo>
                  <a:pt x="1897578" y="6858000"/>
                </a:lnTo>
                <a:lnTo>
                  <a:pt x="0" y="5231505"/>
                </a:lnTo>
                <a:close/>
                <a:moveTo>
                  <a:pt x="9601202" y="0"/>
                </a:moveTo>
                <a:lnTo>
                  <a:pt x="10294424" y="0"/>
                </a:lnTo>
                <a:lnTo>
                  <a:pt x="12192000" y="1626494"/>
                </a:lnTo>
                <a:lnTo>
                  <a:pt x="12192000" y="2216572"/>
                </a:lnTo>
                <a:close/>
                <a:moveTo>
                  <a:pt x="1897579" y="0"/>
                </a:moveTo>
                <a:lnTo>
                  <a:pt x="2590800" y="0"/>
                </a:lnTo>
                <a:lnTo>
                  <a:pt x="0" y="2216574"/>
                </a:lnTo>
                <a:lnTo>
                  <a:pt x="0" y="1626496"/>
                </a:lnTo>
                <a:close/>
              </a:path>
            </a:pathLst>
          </a:custGeom>
          <a:blipFill dpi="0" rotWithShape="1">
            <a:blip r:embed="rId4"/>
            <a:tile tx="0" ty="0" sx="100000" sy="100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FCED1C-FF2A-4203-BB7C-1659757E4D0A}"/>
              </a:ext>
            </a:extLst>
          </p:cNvPr>
          <p:cNvSpPr txBox="1"/>
          <p:nvPr/>
        </p:nvSpPr>
        <p:spPr>
          <a:xfrm>
            <a:off x="2277123" y="2674948"/>
            <a:ext cx="763775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b="1">
                <a:solidFill>
                  <a:schemeClr val="bg1"/>
                </a:solidFill>
                <a:latin typeface="Montserrat" panose="00000500000000000000" pitchFamily="50" charset="0"/>
              </a:rPr>
              <a:t>Thank Y   u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62D931C-7D5B-445D-AAF4-6B7C47F9B973}"/>
              </a:ext>
            </a:extLst>
          </p:cNvPr>
          <p:cNvGrpSpPr/>
          <p:nvPr/>
        </p:nvGrpSpPr>
        <p:grpSpPr>
          <a:xfrm>
            <a:off x="1551712" y="-1261457"/>
            <a:ext cx="1450821" cy="1480771"/>
            <a:chOff x="4838329" y="2006352"/>
            <a:chExt cx="1450821" cy="148077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FB5D69E-B326-42DE-B6FF-3790FD17C62F}"/>
                </a:ext>
              </a:extLst>
            </p:cNvPr>
            <p:cNvSpPr/>
            <p:nvPr/>
          </p:nvSpPr>
          <p:spPr>
            <a:xfrm>
              <a:off x="4879400" y="2077373"/>
              <a:ext cx="1409750" cy="140975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F0E45BC-3DC1-4AC5-A90C-9780CEABF6DA}"/>
                </a:ext>
              </a:extLst>
            </p:cNvPr>
            <p:cNvSpPr/>
            <p:nvPr/>
          </p:nvSpPr>
          <p:spPr>
            <a:xfrm>
              <a:off x="4838329" y="2006352"/>
              <a:ext cx="941832" cy="941832"/>
            </a:xfrm>
            <a:prstGeom prst="ellipse">
              <a:avLst/>
            </a:prstGeom>
            <a:gradFill flip="none" rotWithShape="1">
              <a:gsLst>
                <a:gs pos="6000">
                  <a:srgbClr val="FFFFFF"/>
                </a:gs>
                <a:gs pos="19000">
                  <a:srgbClr val="CB9FE4"/>
                </a:gs>
                <a:gs pos="30000">
                  <a:srgbClr val="9261C7"/>
                </a:gs>
                <a:gs pos="56000">
                  <a:srgbClr val="362198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FD916DC-4844-4E62-B2D5-3BA58B2EE011}"/>
              </a:ext>
            </a:extLst>
          </p:cNvPr>
          <p:cNvGrpSpPr/>
          <p:nvPr/>
        </p:nvGrpSpPr>
        <p:grpSpPr>
          <a:xfrm>
            <a:off x="7829551" y="3321695"/>
            <a:ext cx="461689" cy="366929"/>
            <a:chOff x="7829551" y="3321695"/>
            <a:chExt cx="461689" cy="366929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E0DB675-54AE-440A-8699-D9A06263DC83}"/>
                </a:ext>
              </a:extLst>
            </p:cNvPr>
            <p:cNvSpPr/>
            <p:nvPr/>
          </p:nvSpPr>
          <p:spPr>
            <a:xfrm>
              <a:off x="7829551" y="3321695"/>
              <a:ext cx="107950" cy="15875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5ADD876-DF1B-4060-844E-0E649F9A21AA}"/>
                </a:ext>
              </a:extLst>
            </p:cNvPr>
            <p:cNvSpPr/>
            <p:nvPr/>
          </p:nvSpPr>
          <p:spPr>
            <a:xfrm>
              <a:off x="8183290" y="3321695"/>
              <a:ext cx="107950" cy="15875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7B205D4D-49C2-492A-9656-BBA3553ECFE1}"/>
                </a:ext>
              </a:extLst>
            </p:cNvPr>
            <p:cNvSpPr/>
            <p:nvPr/>
          </p:nvSpPr>
          <p:spPr>
            <a:xfrm>
              <a:off x="7834971" y="3334885"/>
              <a:ext cx="444499" cy="353739"/>
            </a:xfrm>
            <a:prstGeom prst="arc">
              <a:avLst>
                <a:gd name="adj1" fmla="val 1224950"/>
                <a:gd name="adj2" fmla="val 9248795"/>
              </a:avLst>
            </a:prstGeom>
            <a:ln w="19050" cap="rnd">
              <a:solidFill>
                <a:schemeClr val="bg1">
                  <a:alpha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4838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06 0.00047 L 0.4957 0.62315" pathEditMode="relative" rAng="0" ptsTypes="AA">
                                      <p:cBhvr>
                                        <p:cTn id="12" dur="1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3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1" name="Picture 10" descr="Abstract background">
            <a:extLst>
              <a:ext uri="{FF2B5EF4-FFF2-40B4-BE49-F238E27FC236}">
                <a16:creationId xmlns:a16="http://schemas.microsoft.com/office/drawing/2014/main" id="{CC94F102-52ED-0982-1051-551A957E0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EBBE70-6F46-108B-461D-750EC6714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617" y="276892"/>
            <a:ext cx="3982766" cy="1327727"/>
          </a:xfrm>
        </p:spPr>
        <p:txBody>
          <a:bodyPr>
            <a:noAutofit/>
          </a:bodyPr>
          <a:lstStyle/>
          <a:p>
            <a:r>
              <a:rPr lang="en-IN" sz="5400" b="1" u="sng">
                <a:solidFill>
                  <a:srgbClr val="FF0000"/>
                </a:solidFill>
                <a:effectLst>
                  <a:outerShdw blurRad="50800" dist="50800" dir="5400000" algn="ctr" rotWithShape="0">
                    <a:srgbClr val="E63946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US" sz="5400" b="1" u="sng">
              <a:solidFill>
                <a:srgbClr val="FF0000"/>
              </a:solidFill>
              <a:effectLst>
                <a:outerShdw blurRad="50800" dist="50800" dir="5400000" algn="ctr" rotWithShape="0">
                  <a:srgbClr val="E63946"/>
                </a:outerShdw>
              </a:effectLst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4" name="Graphic 3" descr="Plant with solid fill">
            <a:extLst>
              <a:ext uri="{FF2B5EF4-FFF2-40B4-BE49-F238E27FC236}">
                <a16:creationId xmlns:a16="http://schemas.microsoft.com/office/drawing/2014/main" id="{F90A6D5C-BDF6-D127-B3A6-148B22422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03462" y="4398380"/>
            <a:ext cx="2622907" cy="2622907"/>
          </a:xfrm>
          <a:prstGeom prst="rect">
            <a:avLst/>
          </a:prstGeom>
        </p:spPr>
      </p:pic>
      <p:pic>
        <p:nvPicPr>
          <p:cNvPr id="5" name="Graphic 4" descr="Plant with solid fill">
            <a:extLst>
              <a:ext uri="{FF2B5EF4-FFF2-40B4-BE49-F238E27FC236}">
                <a16:creationId xmlns:a16="http://schemas.microsoft.com/office/drawing/2014/main" id="{248354E4-9555-7CB3-F597-9CFBFCA90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224196" y="5092982"/>
            <a:ext cx="1869440" cy="1869440"/>
          </a:xfrm>
          <a:prstGeom prst="rect">
            <a:avLst/>
          </a:prstGeom>
        </p:spPr>
      </p:pic>
      <p:pic>
        <p:nvPicPr>
          <p:cNvPr id="6" name="Graphic 5" descr="Plant with solid fill">
            <a:extLst>
              <a:ext uri="{FF2B5EF4-FFF2-40B4-BE49-F238E27FC236}">
                <a16:creationId xmlns:a16="http://schemas.microsoft.com/office/drawing/2014/main" id="{D49B390B-1267-0670-A04A-097F48549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243091" y="4001294"/>
            <a:ext cx="3130959" cy="3130959"/>
          </a:xfrm>
          <a:prstGeom prst="rect">
            <a:avLst/>
          </a:prstGeom>
        </p:spPr>
      </p:pic>
      <p:pic>
        <p:nvPicPr>
          <p:cNvPr id="7" name="Graphic 6" descr="Plant with solid fill">
            <a:extLst>
              <a:ext uri="{FF2B5EF4-FFF2-40B4-BE49-F238E27FC236}">
                <a16:creationId xmlns:a16="http://schemas.microsoft.com/office/drawing/2014/main" id="{6F038FA3-44E5-47D2-B3C9-85B8C0409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38104" y="5395037"/>
            <a:ext cx="1626250" cy="1626250"/>
          </a:xfrm>
          <a:prstGeom prst="rect">
            <a:avLst/>
          </a:prstGeom>
        </p:spPr>
      </p:pic>
      <p:pic>
        <p:nvPicPr>
          <p:cNvPr id="8" name="Graphic 7" descr="Leaf with solid fill">
            <a:extLst>
              <a:ext uri="{FF2B5EF4-FFF2-40B4-BE49-F238E27FC236}">
                <a16:creationId xmlns:a16="http://schemas.microsoft.com/office/drawing/2014/main" id="{20BB4608-5BA9-0761-CEBF-F441182FEF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7575904" flipH="1">
            <a:off x="10994572" y="2971800"/>
            <a:ext cx="914400" cy="914400"/>
          </a:xfrm>
          <a:prstGeom prst="rect">
            <a:avLst/>
          </a:prstGeom>
        </p:spPr>
      </p:pic>
      <p:pic>
        <p:nvPicPr>
          <p:cNvPr id="9" name="Graphic 8" descr="Leaf with solid fill">
            <a:extLst>
              <a:ext uri="{FF2B5EF4-FFF2-40B4-BE49-F238E27FC236}">
                <a16:creationId xmlns:a16="http://schemas.microsoft.com/office/drawing/2014/main" id="{51653234-DB84-CED8-3EDC-EC963DE8A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438997" flipH="1">
            <a:off x="10284848" y="3597428"/>
            <a:ext cx="624367" cy="624367"/>
          </a:xfrm>
          <a:prstGeom prst="rect">
            <a:avLst/>
          </a:prstGeom>
        </p:spPr>
      </p:pic>
      <p:pic>
        <p:nvPicPr>
          <p:cNvPr id="10" name="Graphic 9" descr="Leaf with solid fill">
            <a:extLst>
              <a:ext uri="{FF2B5EF4-FFF2-40B4-BE49-F238E27FC236}">
                <a16:creationId xmlns:a16="http://schemas.microsoft.com/office/drawing/2014/main" id="{42F92D4F-FBE3-906F-C8B7-55AF6CB8F9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5920934" flipH="1">
            <a:off x="10176543" y="2767186"/>
            <a:ext cx="624367" cy="6243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22B82-5616-3A0E-1EA6-CDC055D22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049" y="1984554"/>
            <a:ext cx="10147305" cy="2012382"/>
          </a:xfrm>
        </p:spPr>
        <p:txBody>
          <a:bodyPr>
            <a:noAutofit/>
          </a:bodyPr>
          <a:lstStyle/>
          <a:p>
            <a:pPr marL="0"/>
            <a:r>
              <a:rPr lang="en-US" sz="2400" b="1">
                <a:ln w="6350">
                  <a:noFill/>
                </a:ln>
                <a:solidFill>
                  <a:srgbClr val="F1F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 Traffic Sign Recognition application.</a:t>
            </a:r>
          </a:p>
          <a:p>
            <a:pPr marL="0"/>
            <a:r>
              <a:rPr lang="en-US" sz="2400" b="1">
                <a:ln w="6350">
                  <a:noFill/>
                </a:ln>
                <a:solidFill>
                  <a:srgbClr val="F1F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 image processing techniques to preprocess and analyze uploaded images.</a:t>
            </a:r>
          </a:p>
          <a:p>
            <a:pPr marL="0"/>
            <a:r>
              <a:rPr lang="en-US" sz="2400" b="1">
                <a:ln w="6350">
                  <a:noFill/>
                </a:ln>
                <a:solidFill>
                  <a:srgbClr val="F1F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a machine learning model (SUPPORT VECTOR MACHINE) for traffic sign classification.</a:t>
            </a:r>
          </a:p>
          <a:p>
            <a:pPr marL="0"/>
            <a:r>
              <a:rPr lang="en-US" sz="2400" b="1">
                <a:ln w="6350">
                  <a:noFill/>
                </a:ln>
                <a:solidFill>
                  <a:srgbClr val="F1F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a pre-trained SVM model to predict the traffic sign's identity.</a:t>
            </a:r>
          </a:p>
          <a:p>
            <a:pPr marL="0"/>
            <a:r>
              <a:rPr lang="en-US" sz="2400" b="1">
                <a:ln w="6350">
                  <a:noFill/>
                </a:ln>
                <a:solidFill>
                  <a:srgbClr val="F1F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the predicted sign's name and relevant information to the user.</a:t>
            </a:r>
          </a:p>
          <a:p>
            <a:pPr marL="0"/>
            <a:r>
              <a:rPr lang="en-US" sz="2400" b="1">
                <a:ln w="6350">
                  <a:noFill/>
                </a:ln>
                <a:solidFill>
                  <a:srgbClr val="F1F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 graphical user interface (GUI) for user interaction.</a:t>
            </a:r>
          </a:p>
          <a:p>
            <a:pPr marL="0"/>
            <a:r>
              <a:rPr lang="en-US" sz="2400" b="1">
                <a:ln w="6350">
                  <a:noFill/>
                </a:ln>
                <a:solidFill>
                  <a:srgbClr val="F1F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 users to upload images of traffic signs for recognition.</a:t>
            </a:r>
          </a:p>
          <a:p>
            <a:pPr marL="0"/>
            <a:endParaRPr lang="en-US" sz="2400" b="1">
              <a:ln w="6350">
                <a:noFill/>
              </a:ln>
              <a:solidFill>
                <a:srgbClr val="F1FAEE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582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1130-185E-FE44-C962-388DE285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679" y="138023"/>
            <a:ext cx="8188194" cy="1026544"/>
          </a:xfrm>
        </p:spPr>
        <p:txBody>
          <a:bodyPr>
            <a:normAutofit/>
          </a:bodyPr>
          <a:lstStyle/>
          <a:p>
            <a:r>
              <a:rPr lang="en-IN" sz="5400" b="1">
                <a:ln w="3175">
                  <a:solidFill>
                    <a:srgbClr val="F1FAEE"/>
                  </a:solidFill>
                </a:ln>
                <a:solidFill>
                  <a:srgbClr val="E6394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This Project We Used</a:t>
            </a:r>
            <a:endParaRPr lang="en-US" sz="5400" b="1">
              <a:ln w="3175">
                <a:solidFill>
                  <a:srgbClr val="F1FAEE"/>
                </a:solidFill>
              </a:ln>
              <a:solidFill>
                <a:srgbClr val="E6394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4E83C6-07F0-F365-7695-D0EA2D5F0D97}"/>
              </a:ext>
            </a:extLst>
          </p:cNvPr>
          <p:cNvSpPr txBox="1"/>
          <p:nvPr/>
        </p:nvSpPr>
        <p:spPr>
          <a:xfrm>
            <a:off x="560718" y="1271899"/>
            <a:ext cx="413205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>
                <a:solidFill>
                  <a:srgbClr val="F1FAEE"/>
                </a:solidFill>
                <a:latin typeface="Archivo Narrow Medium" panose="020b0606020202020b04" pitchFamily="34" charset="0"/>
              </a:rPr>
              <a:t>Python 3.11.4</a:t>
            </a:r>
          </a:p>
          <a:p>
            <a:pPr marL="342900" indent="-342900">
              <a:buFont typeface="+mj-lt"/>
              <a:buAutoNum type="arabicPeriod"/>
            </a:pPr>
            <a:endParaRPr lang="en-US" sz="2400" b="1">
              <a:solidFill>
                <a:srgbClr val="F1FAEE"/>
              </a:solidFill>
              <a:latin typeface="Archivo Narrow Medium" panose="020b0606020202020b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>
                <a:solidFill>
                  <a:srgbClr val="F1FAEE"/>
                </a:solidFill>
                <a:latin typeface="Archivo Narrow Medium" panose="020b0606020202020b04" pitchFamily="34" charset="0"/>
              </a:rPr>
              <a:t>GTSRB Dataset from Kaggle</a:t>
            </a:r>
          </a:p>
          <a:p>
            <a:pPr marL="342900" indent="-342900">
              <a:buFont typeface="+mj-lt"/>
              <a:buAutoNum type="arabicPeriod"/>
            </a:pPr>
            <a:endParaRPr lang="en-US" sz="2400" b="1">
              <a:solidFill>
                <a:srgbClr val="F1FAEE"/>
              </a:solidFill>
              <a:latin typeface="Archivo Narrow Medium" panose="020b0606020202020b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err="1">
                <a:solidFill>
                  <a:srgbClr val="F1FAEE"/>
                </a:solidFill>
                <a:latin typeface="Archivo Narrow Medium" panose="020b0606020202020b04" pitchFamily="34" charset="0"/>
              </a:rPr>
              <a:t>Knn model</a:t>
            </a:r>
          </a:p>
          <a:p>
            <a:pPr marL="342900" indent="-342900">
              <a:buFont typeface="+mj-lt"/>
              <a:buAutoNum type="arabicPeriod"/>
            </a:pPr>
            <a:endParaRPr lang="en-US" sz="2400" b="1">
              <a:solidFill>
                <a:srgbClr val="F1FAEE"/>
              </a:solidFill>
              <a:latin typeface="Archivo Narrow Medium" panose="020b0606020202020b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err="1">
                <a:solidFill>
                  <a:srgbClr val="F1FAEE"/>
                </a:solidFill>
                <a:latin typeface="Archivo Narrow Medium" panose="020b0606020202020b04" pitchFamily="34" charset="0"/>
              </a:rPr>
              <a:t>Svm model</a:t>
            </a:r>
          </a:p>
          <a:p>
            <a:pPr marL="342900" indent="-342900">
              <a:buFont typeface="+mj-lt"/>
              <a:buAutoNum type="arabicPeriod"/>
            </a:pPr>
            <a:endParaRPr lang="en-US" sz="2400" b="1">
              <a:solidFill>
                <a:srgbClr val="F1FAEE"/>
              </a:solidFill>
              <a:latin typeface="Archivo Narrow Medium" panose="020b0606020202020b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>
                <a:solidFill>
                  <a:srgbClr val="F1FAEE"/>
                </a:solidFill>
                <a:latin typeface="Archivo Narrow Medium" panose="020b0606020202020b04" pitchFamily="34" charset="0"/>
              </a:rPr>
              <a:t>Libraries-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F1FAEE"/>
                </a:solidFill>
                <a:latin typeface="Archivo Narrow Medium" panose="020b0606020202020b04" pitchFamily="34" charset="0"/>
              </a:rPr>
              <a:t>os</a:t>
            </a:r>
            <a:endParaRPr lang="en-US" sz="2400" b="1">
              <a:solidFill>
                <a:srgbClr val="F1FAEE"/>
              </a:solidFill>
              <a:latin typeface="Archivo Narrow Medium" panose="020b0606020202020b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F1FAEE"/>
                </a:solidFill>
                <a:latin typeface="Archivo Narrow Medium" panose="020b0606020202020b04" pitchFamily="34" charset="0"/>
              </a:rPr>
              <a:t>Pandas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F1FAEE"/>
                </a:solidFill>
                <a:latin typeface="Archivo Narrow Medium" panose="020b0606020202020b04" pitchFamily="34" charset="0"/>
              </a:rPr>
              <a:t>Numpy</a:t>
            </a:r>
            <a:endParaRPr lang="en-US" sz="2400" b="1">
              <a:solidFill>
                <a:srgbClr val="F1FAEE"/>
              </a:solidFill>
              <a:latin typeface="Archivo Narrow Medium" panose="020b0606020202020b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F1FAEE"/>
                </a:solidFill>
                <a:latin typeface="Archivo Narrow Medium" panose="020b0606020202020b04" pitchFamily="34" charset="0"/>
              </a:rPr>
              <a:t>Skimage</a:t>
            </a:r>
            <a:endParaRPr lang="en-US" sz="2400" b="1">
              <a:solidFill>
                <a:srgbClr val="F1FAEE"/>
              </a:solidFill>
              <a:latin typeface="Archivo Narrow Medium" panose="020b0606020202020b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F1FAEE"/>
                </a:solidFill>
                <a:latin typeface="Archivo Narrow Medium" panose="020b0606020202020b04" pitchFamily="34" charset="0"/>
              </a:rPr>
              <a:t>Sklearn</a:t>
            </a:r>
            <a:endParaRPr lang="en-US" sz="2400" b="1">
              <a:solidFill>
                <a:srgbClr val="F1FAEE"/>
              </a:solidFill>
              <a:latin typeface="Archivo Narrow Medium" panose="020b0606020202020b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F1FAEE"/>
                </a:solidFill>
                <a:latin typeface="Archivo Narrow Medium" panose="020b0606020202020b04" pitchFamily="34" charset="0"/>
              </a:rPr>
              <a:t>Joblib</a:t>
            </a:r>
            <a:endParaRPr lang="en-US" sz="2400" b="1">
              <a:solidFill>
                <a:srgbClr val="F1FAEE"/>
              </a:solidFill>
              <a:latin typeface="Archivo Narrow Medium" panose="020b0606020202020b04" pitchFamily="34" charset="0"/>
            </a:endParaRPr>
          </a:p>
          <a:p>
            <a:endParaRPr lang="en-US" sz="2400" b="1">
              <a:solidFill>
                <a:srgbClr val="F1FAEE"/>
              </a:solidFill>
              <a:latin typeface="Archivo Narrow Medium" panose="020b0606020202020b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382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9000"/>
                    </a14:imgEffect>
                    <a14:imgEffect>
                      <a14:brightnessContrast bright="-14000" contrast="22000"/>
                    </a14:imgEffect>
                  </a14:imgLayer>
                </a14:imgProps>
              </a:ext>
            </a:extLst>
          </a:blip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4" name="Section Zoom 13">
            <a:hlinkClick r:id="rId4" action="ppaction://hlinksldjump"/>
            <a:extLst>
              <a:ext uri="{FF2B5EF4-FFF2-40B4-BE49-F238E27FC236}">
                <a16:creationId xmlns:a16="http://schemas.microsoft.com/office/drawing/2014/main" id="{37AF4C90-023E-19A0-D4FA-D5D63F4E6107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403" y="2571750"/>
            <a:ext cx="3048000" cy="1714500"/>
          </a:xfrm>
          <a:prstGeom prst="rect">
            <a:avLst/>
          </a:prstGeom>
        </p:spPr>
      </p:pic>
      <p:pic>
        <p:nvPicPr>
          <p:cNvPr id="16" name="Section Zoom 15">
            <a:hlinkClick r:id="rId6" action="ppaction://hlinksldjump"/>
            <a:extLst>
              <a:ext uri="{FF2B5EF4-FFF2-40B4-BE49-F238E27FC236}">
                <a16:creationId xmlns:a16="http://schemas.microsoft.com/office/drawing/2014/main" id="{9E6DD2BE-D84D-BD79-D04C-56590C8708DE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2674" y="2571750"/>
            <a:ext cx="3048000" cy="1714500"/>
          </a:xfrm>
          <a:prstGeom prst="rect">
            <a:avLst/>
          </a:prstGeom>
        </p:spPr>
      </p:pic>
      <p:pic>
        <p:nvPicPr>
          <p:cNvPr id="19" name="Section Zoom 18">
            <a:hlinkClick r:id="rId8" action="ppaction://hlinksldjump"/>
            <a:extLst>
              <a:ext uri="{FF2B5EF4-FFF2-40B4-BE49-F238E27FC236}">
                <a16:creationId xmlns:a16="http://schemas.microsoft.com/office/drawing/2014/main" id="{B42BF383-423F-9394-4EB4-890EA8B8A447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1240" y="2571750"/>
            <a:ext cx="3048000" cy="1714500"/>
          </a:xfrm>
          <a:prstGeom prst="rect">
            <a:avLst/>
          </a:prstGeom>
        </p:spPr>
      </p:pic>
      <p:pic>
        <p:nvPicPr>
          <p:cNvPr id="21" name="Section Zoom 20">
            <a:hlinkClick r:id="rId10" action="ppaction://hlinksldjump"/>
            <a:extLst>
              <a:ext uri="{FF2B5EF4-FFF2-40B4-BE49-F238E27FC236}">
                <a16:creationId xmlns:a16="http://schemas.microsoft.com/office/drawing/2014/main" id="{AA02E585-3E8D-1B5C-6698-895353FB40FB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5233670"/>
            <a:ext cx="3048000" cy="1714500"/>
          </a:xfrm>
          <a:prstGeom prst="rect">
            <a:avLst/>
          </a:prstGeom>
        </p:spPr>
      </p:pic>
      <p:pic>
        <p:nvPicPr>
          <p:cNvPr id="23" name="Section Zoom 22">
            <a:hlinkClick r:id="rId12" action="ppaction://hlinksldjump"/>
            <a:extLst>
              <a:ext uri="{FF2B5EF4-FFF2-40B4-BE49-F238E27FC236}">
                <a16:creationId xmlns:a16="http://schemas.microsoft.com/office/drawing/2014/main" id="{4ABB3ACE-8218-3EF8-489D-AFEFBECB8E04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9403" y="-15113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/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4EC4FE6D-21FF-B656-77D7-5952750A0DA2}"/>
              </a:ext>
            </a:extLst>
          </p:cNvPr>
          <p:cNvSpPr/>
          <p:nvPr/>
        </p:nvSpPr>
        <p:spPr>
          <a:xfrm>
            <a:off x="3295650" y="628650"/>
            <a:ext cx="5600700" cy="5600700"/>
          </a:xfrm>
          <a:prstGeom prst="flowChartConnector">
            <a:avLst/>
          </a:prstGeom>
          <a:solidFill>
            <a:srgbClr val="0F1435">
              <a:alpha val="47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30361-99C9-14EC-FDAC-ACE03F2B1BEB}"/>
              </a:ext>
            </a:extLst>
          </p:cNvPr>
          <p:cNvSpPr txBox="1">
            <a:spLocks noChangeAspect="1"/>
          </p:cNvSpPr>
          <p:nvPr/>
        </p:nvSpPr>
        <p:spPr>
          <a:xfrm>
            <a:off x="3933824" y="3624560"/>
            <a:ext cx="4324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>
                <a:solidFill>
                  <a:schemeClr val="bg1"/>
                </a:solidFill>
              </a:rPr>
              <a:t>GTSRB </a:t>
            </a:r>
            <a:r>
              <a:rPr lang="en-IN" sz="5400" b="1">
                <a:solidFill>
                  <a:schemeClr val="bg1"/>
                </a:solidFill>
              </a:rPr>
              <a:t>Dataset</a:t>
            </a:r>
            <a:endParaRPr lang="en-US" sz="4800" b="1">
              <a:solidFill>
                <a:schemeClr val="bg1"/>
              </a:solidFill>
            </a:endParaRPr>
          </a:p>
        </p:txBody>
      </p:sp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96547DA2-3C4F-F698-8E70-6AF65B5CE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9711" y="1938039"/>
            <a:ext cx="1552576" cy="15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367"/>
      </p:ext>
    </p:extLst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9">
            <a:lum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74000"/>
                    </a14:imgEffect>
                  </a14:imgLayer>
                </a14:imgProps>
              </a:ext>
            </a:extLst>
          </a:blip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F5CAD2-3C25-A8F0-3D1C-8F4114CB7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100"/>
            <a:ext cx="12192001" cy="6858000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C0F53C55-0537-0BD7-A156-EC9E233F490F}"/>
              </a:ext>
            </a:extLst>
          </p:cNvPr>
          <p:cNvSpPr/>
          <p:nvPr/>
        </p:nvSpPr>
        <p:spPr>
          <a:xfrm>
            <a:off x="-1079806" y="-3746806"/>
            <a:ext cx="14351611" cy="14351611"/>
          </a:xfrm>
          <a:prstGeom prst="flowChartConnector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4DF2260F-A0DE-DB7A-3A80-4087392B7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9157" y="0"/>
            <a:ext cx="1173686" cy="1173686"/>
          </a:xfrm>
          <a:prstGeom prst="rect">
            <a:avLst/>
          </a:prstGeom>
          <a:effectLst>
            <a:outerShdw blurRad="88900" dist="38100" dir="8220000" sx="105000" sy="105000" algn="tl" rotWithShape="0">
              <a:schemeClr val="accent1">
                <a:lumMod val="40000"/>
                <a:lumOff val="60000"/>
              </a:scheme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FC6A0C-D804-E78A-8CF0-396920E70536}"/>
              </a:ext>
            </a:extLst>
          </p:cNvPr>
          <p:cNvSpPr txBox="1"/>
          <p:nvPr/>
        </p:nvSpPr>
        <p:spPr>
          <a:xfrm>
            <a:off x="170120" y="2956792"/>
            <a:ext cx="117627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F1FAEE"/>
                </a:solidFill>
                <a:latin typeface="Calibri" panose="020f0502020204030204"/>
              </a:rPr>
              <a:t>The German Traffic Sign Benchmark from Kaggle is a multi-class, single-image classification challenge held at the International Joint Conference on Neural Networks (IJCNN) 2011.</a:t>
            </a:r>
          </a:p>
          <a:p>
            <a:pPr>
              <a:defRPr/>
            </a:pPr>
            <a:r>
              <a:rPr lang="en-US" sz="2400" b="1">
                <a:solidFill>
                  <a:srgbClr val="F1FAEE"/>
                </a:solidFill>
                <a:latin typeface="Calibri" panose="020f0502020204030204"/>
              </a:rPr>
              <a:t>It has the following properties:</a:t>
            </a:r>
          </a:p>
          <a:p>
            <a:pPr>
              <a:defRPr/>
            </a:pPr>
            <a:endParaRPr lang="en-US" sz="2400" b="1">
              <a:solidFill>
                <a:srgbClr val="F1FAEE"/>
              </a:solidFill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b="1">
                <a:solidFill>
                  <a:srgbClr val="F1FAEE"/>
                </a:solidFill>
                <a:latin typeface="Calibri" panose="020f0502020204030204"/>
              </a:rPr>
              <a:t>Single-image, multi-class classification problem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b="1">
                <a:solidFill>
                  <a:srgbClr val="F1FAEE"/>
                </a:solidFill>
                <a:latin typeface="Calibri" panose="020f0502020204030204"/>
              </a:rPr>
              <a:t>More than 40 classes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b="1">
                <a:solidFill>
                  <a:srgbClr val="F1FAEE"/>
                </a:solidFill>
                <a:latin typeface="Calibri" panose="020f0502020204030204"/>
              </a:rPr>
              <a:t>More than 50,000 images in total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b="1">
                <a:solidFill>
                  <a:srgbClr val="F1FAEE"/>
                </a:solidFill>
                <a:latin typeface="Calibri" panose="020f0502020204030204"/>
              </a:rPr>
              <a:t>Large, lifelike database</a:t>
            </a:r>
          </a:p>
          <a:p>
            <a:pPr>
              <a:defRPr/>
            </a:pPr>
            <a:endParaRPr lang="en-US" sz="2400" b="1">
              <a:solidFill>
                <a:srgbClr val="F1FAEE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D1DDEB-E738-BDC3-310C-86A479435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27" y="3909180"/>
            <a:ext cx="5045168" cy="2837907"/>
          </a:xfrm>
          <a:prstGeom prst="rect">
            <a:avLst/>
          </a:prstGeom>
        </p:spPr>
      </p:pic>
      <p:sp useBgFill="1">
        <p:nvSpPr>
          <p:cNvPr id="10" name="Graphic 22">
            <a:extLst>
              <a:ext uri="{FF2B5EF4-FFF2-40B4-BE49-F238E27FC236}">
                <a16:creationId xmlns:a16="http://schemas.microsoft.com/office/drawing/2014/main" id="{EC644E61-4E40-0E42-C6D6-63A068F0FAD1}"/>
              </a:ext>
            </a:extLst>
          </p:cNvPr>
          <p:cNvSpPr/>
          <p:nvPr/>
        </p:nvSpPr>
        <p:spPr>
          <a:xfrm rot="20322550">
            <a:off x="192572" y="876866"/>
            <a:ext cx="1404408" cy="1409190"/>
          </a:xfrm>
          <a:custGeom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11" name="Graphic 22">
            <a:extLst>
              <a:ext uri="{FF2B5EF4-FFF2-40B4-BE49-F238E27FC236}">
                <a16:creationId xmlns:a16="http://schemas.microsoft.com/office/drawing/2014/main" id="{056853C5-0562-E166-65E1-C45ABE6C8776}"/>
              </a:ext>
            </a:extLst>
          </p:cNvPr>
          <p:cNvSpPr/>
          <p:nvPr/>
        </p:nvSpPr>
        <p:spPr>
          <a:xfrm>
            <a:off x="1364096" y="20100"/>
            <a:ext cx="1889444" cy="1895877"/>
          </a:xfrm>
          <a:custGeom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pic>
        <p:nvPicPr>
          <p:cNvPr id="12" name="Graphic 11" descr="Gears with solid fill">
            <a:extLst>
              <a:ext uri="{FF2B5EF4-FFF2-40B4-BE49-F238E27FC236}">
                <a16:creationId xmlns:a16="http://schemas.microsoft.com/office/drawing/2014/main" id="{7CBE0797-F6AA-5499-D70C-BB2B9B46A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0945" y="1105883"/>
            <a:ext cx="1765962" cy="176596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5FE3C-01DD-00F3-23CD-B16BF696E7C9}"/>
              </a:ext>
            </a:extLst>
          </p:cNvPr>
          <p:cNvSpPr txBox="1">
            <a:spLocks noChangeAspect="1"/>
          </p:cNvSpPr>
          <p:nvPr/>
        </p:nvSpPr>
        <p:spPr>
          <a:xfrm>
            <a:off x="2221233" y="1118611"/>
            <a:ext cx="90298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IN" sz="8800" b="1" u="sng" spc="-150">
                <a:solidFill>
                  <a:srgbClr val="A8DADC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GTSRB Dataset</a:t>
            </a:r>
            <a:endParaRPr lang="en-US" sz="8800" b="1" u="sng" spc="-150">
              <a:solidFill>
                <a:srgbClr val="A8DADC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43419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1"/>
    </p:bldLst>
  </p:timing>
</p:sld>
</file>

<file path=ppt/tags/tag1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_rels/theme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jpeg" /></Relationships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objectDefaults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Widescreen</PresentationFormat>
  <Paragraphs>262</Paragraphs>
  <Slides>47</Slides>
  <Notes>1</Notes>
  <TotalTime>1272</TotalTime>
  <HiddenSlides>0</HiddenSlides>
  <MMClips>0</MMClips>
  <ScaleCrop>0</ScaleCrop>
  <HeadingPairs>
    <vt:vector baseType="variant" size="6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baseType="lpstr" size="62">
      <vt:lpstr>Arial</vt:lpstr>
      <vt:lpstr>Calibri Light</vt:lpstr>
      <vt:lpstr>Calibri</vt:lpstr>
      <vt:lpstr>Trebuchet MS</vt:lpstr>
      <vt:lpstr>Tw Cen MT</vt:lpstr>
      <vt:lpstr>Barlow Condensed Black</vt:lpstr>
      <vt:lpstr>Times New Roman</vt:lpstr>
      <vt:lpstr>Sitka Subheading</vt:lpstr>
      <vt:lpstr>Comic Sans MS</vt:lpstr>
      <vt:lpstr>Archivo Narrow Medium</vt:lpstr>
      <vt:lpstr>Raleway Black</vt:lpstr>
      <vt:lpstr>Bahnschrift SemiLight SemiConde</vt:lpstr>
      <vt:lpstr>Consolas</vt:lpstr>
      <vt:lpstr>Montserrat</vt:lpstr>
      <vt:lpstr>Office Theme</vt:lpstr>
      <vt:lpstr>PowerPoint Presentation</vt:lpstr>
      <vt:lpstr>PowerPoint Presentation</vt:lpstr>
      <vt:lpstr>Aim/Target of this project</vt:lpstr>
      <vt:lpstr>Aim/Target of this project</vt:lpstr>
      <vt:lpstr>Objective</vt:lpstr>
      <vt:lpstr>For This Project We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Used</vt:lpstr>
      <vt:lpstr>Why choose SVM Model ?</vt:lpstr>
      <vt:lpstr>PowerPoint Presentation</vt:lpstr>
      <vt:lpstr>PowerPoint Presentation</vt:lpstr>
      <vt:lpstr>Libraries imported</vt:lpstr>
      <vt:lpstr># Path to the directory containing the GTSRB datasetdata_dir = "D:/college files/DS course/trafic recog project code/GTSRB/Train"# Path to the CSV file containing image paths and class IDscsv_file_path = "D:/college files/DS course/trafic recog project code/GTSRB/Train.csv"# Load the CSV file into a DataFramedata_df = pd.read_csv(csv_file_path)</vt:lpstr>
      <vt:lpstr>PowerPoint Presentation</vt:lpstr>
      <vt:lpstr>Extracting features from images</vt:lpstr>
      <vt:lpstr>Splitting data into train and test</vt:lpstr>
      <vt:lpstr>Knn model training ,evaluation and saving</vt:lpstr>
      <vt:lpstr>SVM model training ,evaluation and saving</vt:lpstr>
      <vt:lpstr>PowerPoint Presentation</vt:lpstr>
      <vt:lpstr>GUI</vt:lpstr>
      <vt:lpstr>Making sign name dictionary</vt:lpstr>
      <vt:lpstr>Function to open test image</vt:lpstr>
      <vt:lpstr>Prediction function main</vt:lpstr>
      <vt:lpstr>Prediction function 2</vt:lpstr>
      <vt:lpstr>Function for show all button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Possible improvements</vt:lpstr>
      <vt:lpstr>PowerPoint Presentation</vt:lpstr>
    </vt:vector>
  </TitlesOfParts>
  <LinksUpToDate>0</LinksUpToDate>
  <SharedDoc>0</SharedDoc>
  <HyperlinksChanged>0</HyperlinksChanged>
  <Application>Aspose.Slides for .NET</Application>
  <AppVersion>19.1200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PowerPoint Presentation</dc:title>
  <dc:creator>shubham jangir</dc:creator>
  <cp:lastModifiedBy>shubham jangir</cp:lastModifiedBy>
  <cp:revision>193</cp:revision>
  <dcterms:created xsi:type="dcterms:W3CDTF">2023-08-15T14:51:55Z</dcterms:created>
  <dcterms:modified xsi:type="dcterms:W3CDTF">2023-08-31T16:15:39Z</dcterms:modified>
</cp:coreProperties>
</file>